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fde017382b411c" /><Relationship Type="http://schemas.openxmlformats.org/officeDocument/2006/relationships/extended-properties" Target="/docProps/app.xml" Id="Rf9dd77859f544201" /><Relationship Type="http://schemas.openxmlformats.org/officeDocument/2006/relationships/officeDocument" Target="/ppt/presentation.xml" Id="Rb18d927b1a8b4d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2b5939b4f864c91"/>
  </p:sldMasterIdLst>
  <p:notesMasterIdLst>
    <p:notesMasterId xmlns:r="http://schemas.openxmlformats.org/officeDocument/2006/relationships" r:id="Rbe5651a582ed4e98"/>
  </p:notesMasterIdLst>
  <p:sldIdLst>
    <p:sldId xmlns:r="http://schemas.openxmlformats.org/officeDocument/2006/relationships" id="256" r:id="Ra9e18132b4e941c3"/>
    <p:sldId xmlns:r="http://schemas.openxmlformats.org/officeDocument/2006/relationships" id="257" r:id="Rb65975fc053a45b9"/>
    <p:sldId xmlns:r="http://schemas.openxmlformats.org/officeDocument/2006/relationships" id="258" r:id="Rea82edd9126f4c17"/>
    <p:sldId xmlns:r="http://schemas.openxmlformats.org/officeDocument/2006/relationships" id="259" r:id="Recd62111d6304461"/>
    <p:sldId xmlns:r="http://schemas.openxmlformats.org/officeDocument/2006/relationships" id="260" r:id="Rd5ecacd62bcd4feb"/>
    <p:sldId xmlns:r="http://schemas.openxmlformats.org/officeDocument/2006/relationships" id="261" r:id="R88759bf2b0484d3e"/>
    <p:sldId xmlns:r="http://schemas.openxmlformats.org/officeDocument/2006/relationships" id="262" r:id="R7062d92f7c9e44ac"/>
    <p:sldId xmlns:r="http://schemas.openxmlformats.org/officeDocument/2006/relationships" id="263" r:id="R728cbc22a303436e"/>
    <p:sldId xmlns:r="http://schemas.openxmlformats.org/officeDocument/2006/relationships" id="264" r:id="R69ced8e0e963483d"/>
    <p:sldId xmlns:r="http://schemas.openxmlformats.org/officeDocument/2006/relationships" id="265" r:id="R7a54c98f0b444929"/>
  </p:sldIdLst>
  <p:sldSz cx="12191675" cy="6858000"/>
  <p:notesSz cx="6858000" cy="9144000"/>
  <p:defaultTextStyle>
    <a:def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None/>
    </a:defPPr>
    <a:lvl1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1pPr>
    <a:lvl2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2pPr>
    <a:lvl3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3pPr>
    <a:lvl4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4pPr>
    <a:lvl5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5pPr>
    <a:lvl6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6pPr>
    <a:lvl7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7pPr>
    <a:lvl8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8pPr>
    <a:lvl9pPr xmlns:a="http://schemas.openxmlformats.org/drawingml/2006/main" marR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buNone/>
      <a:defRPr sz="1400" b="0" i="0" u="none" strike="noStrike" cap="none" spc="0">
        <a:solidFill>
          <a:srgbClr val="000000"/>
        </a:solidFill>
        <a:latin typeface="Arial"/>
        <a:ea typeface="Arial"/>
        <a:cs typeface="Arial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xmlns:r="http://schemas.openxmlformats.org/officeDocument/2006/relationships" def="{95C527E2-98D0-4977-A59E-6C146F718308}">
  <a:tblStyle styleId="{95C527E2-98D0-4977-A59E-6C146F718308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/>
      <a:tcStyle>
        <a:fill>
          <a:solidFill>
            <a:srgbClr val="CFD7E7"/>
          </a:solidFill>
        </a:fill>
      </a:tcStyle>
    </a:band1H>
    <a:band2H>
      <a:tcTxStyle/>
    </a:band2H>
    <a:band1V>
      <a:tcTxStyle/>
      <a:tcStyle>
        <a:fill>
          <a:solidFill>
            <a:srgbClr val="CFD7E7"/>
          </a:solidFill>
        </a:fill>
      </a:tcStyle>
    </a:band1V>
    <a:band2V>
      <a:tcTxStyle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</a:seCell>
    <a:swCell>
      <a:tcTxStyle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p="http://schemas.openxmlformats.org/presentationml/2006/main">
  <p:slideViewPr>
    <p:cSldViewPr snapToGrid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cf4d3bdf5454b1c" /><Relationship Type="http://schemas.openxmlformats.org/officeDocument/2006/relationships/slideMaster" Target="/ppt/slideMasters/slideMaster1.xml" Id="R22b5939b4f864c91" /><Relationship Type="http://schemas.openxmlformats.org/officeDocument/2006/relationships/notesMaster" Target="/ppt/notesMasters/notesMaster1.xml" Id="Rbe5651a582ed4e98" /><Relationship Type="http://schemas.openxmlformats.org/officeDocument/2006/relationships/presProps" Target="/ppt/presProps.xml" Id="R8d3d7db1d9864b7d" /><Relationship Type="http://schemas.openxmlformats.org/officeDocument/2006/relationships/viewProps" Target="/ppt/viewProps.xml" Id="R6b0d765dc6b24d3a" /><Relationship Type="http://schemas.openxmlformats.org/officeDocument/2006/relationships/tableStyles" Target="/ppt/tableStyles.xml" Id="R10ee495d1b074b93" /><Relationship Type="http://schemas.openxmlformats.org/officeDocument/2006/relationships/slide" Target="/ppt/slides/slide1.xml" Id="Ra9e18132b4e941c3" /><Relationship Type="http://schemas.openxmlformats.org/officeDocument/2006/relationships/slide" Target="/ppt/slides/slide2.xml" Id="Rb65975fc053a45b9" /><Relationship Type="http://schemas.openxmlformats.org/officeDocument/2006/relationships/slide" Target="/ppt/slides/slide3.xml" Id="Rea82edd9126f4c17" /><Relationship Type="http://schemas.openxmlformats.org/officeDocument/2006/relationships/slide" Target="/ppt/slides/slide4.xml" Id="Recd62111d6304461" /><Relationship Type="http://schemas.openxmlformats.org/officeDocument/2006/relationships/slide" Target="/ppt/slides/slide5.xml" Id="Rd5ecacd62bcd4feb" /><Relationship Type="http://schemas.openxmlformats.org/officeDocument/2006/relationships/slide" Target="/ppt/slides/slide6.xml" Id="R88759bf2b0484d3e" /><Relationship Type="http://schemas.openxmlformats.org/officeDocument/2006/relationships/slide" Target="/ppt/slides/slide7.xml" Id="R7062d92f7c9e44ac" /><Relationship Type="http://schemas.openxmlformats.org/officeDocument/2006/relationships/slide" Target="/ppt/slides/slide8.xml" Id="R728cbc22a303436e" /><Relationship Type="http://schemas.openxmlformats.org/officeDocument/2006/relationships/slide" Target="/ppt/slides/slide9.xml" Id="R69ced8e0e963483d" /><Relationship Type="http://schemas.openxmlformats.org/officeDocument/2006/relationships/slide" Target="/ppt/slides/slide10.xml" Id="R7a54c98f0b44492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f7587c2752b49a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a00cfccfa5b54e3e" /><Relationship Type="http://schemas.openxmlformats.org/officeDocument/2006/relationships/notesMaster" Target="/ppt/notesMasters/notesMaster1.xml" Id="R427dae5430284e4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1b2d82921e64570" /><Relationship Type="http://schemas.openxmlformats.org/officeDocument/2006/relationships/notesMaster" Target="/ppt/notesMasters/notesMaster1.xml" Id="R1e30343c6f5a438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151c81b3cd341f5" /><Relationship Type="http://schemas.openxmlformats.org/officeDocument/2006/relationships/notesMaster" Target="/ppt/notesMasters/notesMaster1.xml" Id="R750c18eca2e14f4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8c73cf4fd354188" /><Relationship Type="http://schemas.openxmlformats.org/officeDocument/2006/relationships/notesMaster" Target="/ppt/notesMasters/notesMaster1.xml" Id="Rc392a4108e7a493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79642faf3304b3a" /><Relationship Type="http://schemas.openxmlformats.org/officeDocument/2006/relationships/notesMaster" Target="/ppt/notesMasters/notesMaster1.xml" Id="Ra83ffef7208d4a8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99f591859734859" /><Relationship Type="http://schemas.openxmlformats.org/officeDocument/2006/relationships/notesMaster" Target="/ppt/notesMasters/notesMaster1.xml" Id="Re63c45aa7a34461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54610e1405f4b48" /><Relationship Type="http://schemas.openxmlformats.org/officeDocument/2006/relationships/notesMaster" Target="/ppt/notesMasters/notesMaster1.xml" Id="Rea0f8932b59a416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73627b7d6084bc0" /><Relationship Type="http://schemas.openxmlformats.org/officeDocument/2006/relationships/notesMaster" Target="/ppt/notesMasters/notesMaster1.xml" Id="Rcccf1635146842ab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bbef647e73a4324" /><Relationship Type="http://schemas.openxmlformats.org/officeDocument/2006/relationships/notesMaster" Target="/ppt/notesMasters/notesMaster1.xml" Id="R89f2ff5a4ea1416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c20af7c6702454f" /><Relationship Type="http://schemas.openxmlformats.org/officeDocument/2006/relationships/notesMaster" Target="/ppt/notesMasters/notesMaster1.xml" Id="Rdc31e1d770b5479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>Джерела для перевірки тверджень про ШІ: Європейська Комісія, Article 50 transparency obligations FAQ — https://digital-strategy.ec.europa.eu/en/faqs/transparency-obligations-under-article-50-ai-act ; Erasmus+ Programme Guide 2026 — https://erasmus-plus.ec.europa.eu/sites/default/files/2025-11/programme-guide-2026_en.pdf .</a:t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marL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7d117c3287c47fd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0042f15fa5748d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da50394556e445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c4e9715c2cf4f15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00618dcb5d94e3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49cd20b5d6c4ac9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20503d3adc44fb5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8023d272fad4f4b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82806f38d18403f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a3d6c0935ac4241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23293ee4407447f" /></Relationships>
</file>

<file path=ppt/slideLayouts/slideLayout1.xml><?xml version="1.0" encoding="utf-8"?>
<p:sldLayout xmlns:p="http://schemas.openxmlformats.org/presentationml/2006/main" matchingName="Blank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Google Shape;12;p2">
            <a:extLst xmlns:a="http://schemas.openxmlformats.org/drawingml/2006/main">
              <a:ext uri="{FF2B5EF4-FFF2-40B4-BE49-F238E27FC236}">
                <a16:creationId xmlns:a16="http://schemas.microsoft.com/office/drawing/2014/main" id="{C016D26F-5AB1-4AF6-A307-CBEF6EC34EC5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3" name="Google Shape;13;p2">
            <a:extLst xmlns:a="http://schemas.openxmlformats.org/drawingml/2006/main">
              <a:ext uri="{FF2B5EF4-FFF2-40B4-BE49-F238E27FC236}">
                <a16:creationId xmlns:a16="http://schemas.microsoft.com/office/drawing/2014/main" id="{8CAA2AF9-271B-44B6-8BE4-63E022A2F5B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4" name="Google Shape;14;p2">
            <a:extLst xmlns:a="http://schemas.openxmlformats.org/drawingml/2006/main">
              <a:ext uri="{FF2B5EF4-FFF2-40B4-BE49-F238E27FC236}">
                <a16:creationId xmlns:a16="http://schemas.microsoft.com/office/drawing/2014/main" id="{E9F24B51-8A24-4563-820E-FF408B12FFFF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matchingName="Title Slide" type="title">
  <p:cSld name="TITL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Google Shape;16;p3">
            <a:extLst xmlns:a="http://schemas.openxmlformats.org/drawingml/2006/main">
              <a:ext uri="{FF2B5EF4-FFF2-40B4-BE49-F238E27FC236}">
                <a16:creationId xmlns:a16="http://schemas.microsoft.com/office/drawing/2014/main" id="{D7C60E0B-B3D0-4B61-9F85-BB93F1D6D326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685800" y="2130425"/>
            <a:ext cx="7772400" cy="1470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7" name="Google Shape;17;p3">
            <a:extLst xmlns:a="http://schemas.openxmlformats.org/drawingml/2006/main">
              <a:ext uri="{FF2B5EF4-FFF2-40B4-BE49-F238E27FC236}">
                <a16:creationId xmlns:a16="http://schemas.microsoft.com/office/drawing/2014/main" id="{53872E09-1EC3-449E-B890-6505F7EDFD07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371600" y="3886200"/>
            <a:ext cx="640080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18" name="Google Shape;18;p3">
            <a:extLst xmlns:a="http://schemas.openxmlformats.org/drawingml/2006/main">
              <a:ext uri="{FF2B5EF4-FFF2-40B4-BE49-F238E27FC236}">
                <a16:creationId xmlns:a16="http://schemas.microsoft.com/office/drawing/2014/main" id="{FA73D029-0916-456C-8434-08996BC5A60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19" name="Google Shape;19;p3">
            <a:extLst xmlns:a="http://schemas.openxmlformats.org/drawingml/2006/main">
              <a:ext uri="{FF2B5EF4-FFF2-40B4-BE49-F238E27FC236}">
                <a16:creationId xmlns:a16="http://schemas.microsoft.com/office/drawing/2014/main" id="{702A8145-AE86-4EF8-8D66-83B8A951B319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0" name="Google Shape;20;p3">
            <a:extLst xmlns:a="http://schemas.openxmlformats.org/drawingml/2006/main">
              <a:ext uri="{FF2B5EF4-FFF2-40B4-BE49-F238E27FC236}">
                <a16:creationId xmlns:a16="http://schemas.microsoft.com/office/drawing/2014/main" id="{7A55F880-8325-49B7-9B55-79415E23CDFB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matchingName="Title and Content" type="obj">
  <p:cSld name="OBJEC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Google Shape;22;p4">
            <a:extLst xmlns:a="http://schemas.openxmlformats.org/drawingml/2006/main">
              <a:ext uri="{FF2B5EF4-FFF2-40B4-BE49-F238E27FC236}">
                <a16:creationId xmlns:a16="http://schemas.microsoft.com/office/drawing/2014/main" id="{6D954139-A61D-422B-A674-C5371FAACB2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3" name="Google Shape;23;p4">
            <a:extLst xmlns:a="http://schemas.openxmlformats.org/drawingml/2006/main">
              <a:ext uri="{FF2B5EF4-FFF2-40B4-BE49-F238E27FC236}">
                <a16:creationId xmlns:a16="http://schemas.microsoft.com/office/drawing/2014/main" id="{4F1B0640-DE41-4D2E-9973-0EC13DA8178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24" name="Google Shape;24;p4">
            <a:extLst xmlns:a="http://schemas.openxmlformats.org/drawingml/2006/main">
              <a:ext uri="{FF2B5EF4-FFF2-40B4-BE49-F238E27FC236}">
                <a16:creationId xmlns:a16="http://schemas.microsoft.com/office/drawing/2014/main" id="{DF2C5D88-7DDB-4E21-A430-5033B43CE782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5" name="Google Shape;25;p4">
            <a:extLst xmlns:a="http://schemas.openxmlformats.org/drawingml/2006/main">
              <a:ext uri="{FF2B5EF4-FFF2-40B4-BE49-F238E27FC236}">
                <a16:creationId xmlns:a16="http://schemas.microsoft.com/office/drawing/2014/main" id="{08748AFA-D353-4144-9CA1-5617016D2AC4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6" name="Google Shape;26;p4">
            <a:extLst xmlns:a="http://schemas.openxmlformats.org/drawingml/2006/main">
              <a:ext uri="{FF2B5EF4-FFF2-40B4-BE49-F238E27FC236}">
                <a16:creationId xmlns:a16="http://schemas.microsoft.com/office/drawing/2014/main" id="{30F00FB2-D3AA-486A-B676-FDFC002988D8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matchingName="Section Header" type="secHead">
  <p:cSld name="SECTION_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Google Shape;28;p5">
            <a:extLst xmlns:a="http://schemas.openxmlformats.org/drawingml/2006/main">
              <a:ext uri="{FF2B5EF4-FFF2-40B4-BE49-F238E27FC236}">
                <a16:creationId xmlns:a16="http://schemas.microsoft.com/office/drawing/2014/main" id="{C35683E1-BB49-425F-B697-9D6BC8C7E10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722313" y="4406900"/>
            <a:ext cx="7772400" cy="1362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29" name="Google Shape;29;p5">
            <a:extLst xmlns:a="http://schemas.openxmlformats.org/drawingml/2006/main">
              <a:ext uri="{FF2B5EF4-FFF2-40B4-BE49-F238E27FC236}">
                <a16:creationId xmlns:a16="http://schemas.microsoft.com/office/drawing/2014/main" id="{4C963E59-4900-41A6-ACD3-B55F194FC1B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722313" y="2906713"/>
            <a:ext cx="7772400" cy="15001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 xmlns:a="http://schemas.openxmlformats.org/drawingml/2006/main"/>
        </p:txBody>
      </p:sp>
      <p:sp>
        <p:nvSpPr>
          <p:cNvPr id="30" name="Google Shape;30;p5">
            <a:extLst xmlns:a="http://schemas.openxmlformats.org/drawingml/2006/main">
              <a:ext uri="{FF2B5EF4-FFF2-40B4-BE49-F238E27FC236}">
                <a16:creationId xmlns:a16="http://schemas.microsoft.com/office/drawing/2014/main" id="{A99F13FA-919A-4ACE-B912-BC4FBC109237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1" name="Google Shape;31;p5">
            <a:extLst xmlns:a="http://schemas.openxmlformats.org/drawingml/2006/main">
              <a:ext uri="{FF2B5EF4-FFF2-40B4-BE49-F238E27FC236}">
                <a16:creationId xmlns:a16="http://schemas.microsoft.com/office/drawing/2014/main" id="{F02875DC-11A1-45F3-BDC3-C9DD4202B99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2" name="Google Shape;32;p5">
            <a:extLst xmlns:a="http://schemas.openxmlformats.org/drawingml/2006/main">
              <a:ext uri="{FF2B5EF4-FFF2-40B4-BE49-F238E27FC236}">
                <a16:creationId xmlns:a16="http://schemas.microsoft.com/office/drawing/2014/main" id="{304BC85D-3BB3-4235-96B1-356EE8DE6F1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matchingName="Two Content" type="twoObj">
  <p:cSld name="TWO_OBJECTS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Google Shape;34;p6">
            <a:extLst xmlns:a="http://schemas.openxmlformats.org/drawingml/2006/main">
              <a:ext uri="{FF2B5EF4-FFF2-40B4-BE49-F238E27FC236}">
                <a16:creationId xmlns:a16="http://schemas.microsoft.com/office/drawing/2014/main" id="{226BF718-2D91-408D-AF82-D7680420C671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5" name="Google Shape;35;p6">
            <a:extLst xmlns:a="http://schemas.openxmlformats.org/drawingml/2006/main">
              <a:ext uri="{FF2B5EF4-FFF2-40B4-BE49-F238E27FC236}">
                <a16:creationId xmlns:a16="http://schemas.microsoft.com/office/drawing/2014/main" id="{50003C75-7940-49AF-927B-30170C2D5D6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4038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 xmlns:a="http://schemas.openxmlformats.org/drawingml/2006/main"/>
        </p:txBody>
      </p:sp>
      <p:sp>
        <p:nvSpPr>
          <p:cNvPr id="36" name="Google Shape;36;p6">
            <a:extLst xmlns:a="http://schemas.openxmlformats.org/drawingml/2006/main">
              <a:ext uri="{FF2B5EF4-FFF2-40B4-BE49-F238E27FC236}">
                <a16:creationId xmlns:a16="http://schemas.microsoft.com/office/drawing/2014/main" id="{ADBA39B0-798C-491C-85B7-3D2445161064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648200" y="1600200"/>
            <a:ext cx="4038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 xmlns:a="http://schemas.openxmlformats.org/drawingml/2006/main"/>
        </p:txBody>
      </p:sp>
      <p:sp>
        <p:nvSpPr>
          <p:cNvPr id="37" name="Google Shape;37;p6">
            <a:extLst xmlns:a="http://schemas.openxmlformats.org/drawingml/2006/main">
              <a:ext uri="{FF2B5EF4-FFF2-40B4-BE49-F238E27FC236}">
                <a16:creationId xmlns:a16="http://schemas.microsoft.com/office/drawing/2014/main" id="{F98E6C6F-7272-4213-A2CB-470C93006C0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8" name="Google Shape;38;p6">
            <a:extLst xmlns:a="http://schemas.openxmlformats.org/drawingml/2006/main">
              <a:ext uri="{FF2B5EF4-FFF2-40B4-BE49-F238E27FC236}">
                <a16:creationId xmlns:a16="http://schemas.microsoft.com/office/drawing/2014/main" id="{C3D320D2-66B5-446F-BA83-E1A5722B926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39" name="Google Shape;39;p6">
            <a:extLst xmlns:a="http://schemas.openxmlformats.org/drawingml/2006/main">
              <a:ext uri="{FF2B5EF4-FFF2-40B4-BE49-F238E27FC236}">
                <a16:creationId xmlns:a16="http://schemas.microsoft.com/office/drawing/2014/main" id="{57EADF7C-3FEA-41FD-A51E-73206B46980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matchingName="Comparison" type="twoTxTwoObj">
  <p:cSld name="TWO_OBJECTS_WITH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1" name="Google Shape;41;p7">
            <a:extLst xmlns:a="http://schemas.openxmlformats.org/drawingml/2006/main">
              <a:ext uri="{FF2B5EF4-FFF2-40B4-BE49-F238E27FC236}">
                <a16:creationId xmlns:a16="http://schemas.microsoft.com/office/drawing/2014/main" id="{172644CB-27EA-46B1-9C41-00FCC1C633A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2" name="Google Shape;42;p7">
            <a:extLst xmlns:a="http://schemas.openxmlformats.org/drawingml/2006/main">
              <a:ext uri="{FF2B5EF4-FFF2-40B4-BE49-F238E27FC236}">
                <a16:creationId xmlns:a16="http://schemas.microsoft.com/office/drawing/2014/main" id="{DACF9B5A-3571-46C9-8F8A-7295007CBDF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535113"/>
            <a:ext cx="4040188" cy="6397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/>
        </p:txBody>
      </p:sp>
      <p:sp>
        <p:nvSpPr>
          <p:cNvPr id="43" name="Google Shape;43;p7">
            <a:extLst xmlns:a="http://schemas.openxmlformats.org/drawingml/2006/main">
              <a:ext uri="{FF2B5EF4-FFF2-40B4-BE49-F238E27FC236}">
                <a16:creationId xmlns:a16="http://schemas.microsoft.com/office/drawing/2014/main" id="{81AEE08B-F270-4B13-985A-1BB80808CEDC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2174875"/>
            <a:ext cx="4040188" cy="39512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 xmlns:a="http://schemas.openxmlformats.org/drawingml/2006/main"/>
        </p:txBody>
      </p:sp>
      <p:sp>
        <p:nvSpPr>
          <p:cNvPr id="44" name="Google Shape;44;p7">
            <a:extLst xmlns:a="http://schemas.openxmlformats.org/drawingml/2006/main">
              <a:ext uri="{FF2B5EF4-FFF2-40B4-BE49-F238E27FC236}">
                <a16:creationId xmlns:a16="http://schemas.microsoft.com/office/drawing/2014/main" id="{F2493875-F843-4779-B2C9-49DE3D75E160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4645025" y="1535113"/>
            <a:ext cx="4041775" cy="6397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marL="45720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 xmlns:a="http://schemas.openxmlformats.org/drawingml/2006/main"/>
        </p:txBody>
      </p:sp>
      <p:sp>
        <p:nvSpPr>
          <p:cNvPr id="45" name="Google Shape;45;p7">
            <a:extLst xmlns:a="http://schemas.openxmlformats.org/drawingml/2006/main">
              <a:ext uri="{FF2B5EF4-FFF2-40B4-BE49-F238E27FC236}">
                <a16:creationId xmlns:a16="http://schemas.microsoft.com/office/drawing/2014/main" id="{5F21A383-86BE-4EE2-8DC4-9A628381CAA5}"/>
              </a:ext>
            </a:extLst>
          </p:cNvPr>
          <p:cNvSpPr>
            <a:spLocks xmlns:a="http://schemas.openxmlformats.org/drawingml/2006/main" noGrp="1"/>
          </p:cNvSpPr>
          <p:nvPr>
            <p:ph type="body" idx="4"/>
          </p:nvPr>
        </p:nvSpPr>
        <p:spPr>
          <a:xfrm xmlns:a="http://schemas.openxmlformats.org/drawingml/2006/main">
            <a:off x="4645025" y="2174875"/>
            <a:ext cx="4041775" cy="39512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 xmlns:a="http://schemas.openxmlformats.org/drawingml/2006/main"/>
        </p:txBody>
      </p:sp>
      <p:sp>
        <p:nvSpPr>
          <p:cNvPr id="46" name="Google Shape;46;p7">
            <a:extLst xmlns:a="http://schemas.openxmlformats.org/drawingml/2006/main">
              <a:ext uri="{FF2B5EF4-FFF2-40B4-BE49-F238E27FC236}">
                <a16:creationId xmlns:a16="http://schemas.microsoft.com/office/drawing/2014/main" id="{32CA4835-93AE-4D37-B05E-2B7C7A433D11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7" name="Google Shape;47;p7">
            <a:extLst xmlns:a="http://schemas.openxmlformats.org/drawingml/2006/main">
              <a:ext uri="{FF2B5EF4-FFF2-40B4-BE49-F238E27FC236}">
                <a16:creationId xmlns:a16="http://schemas.microsoft.com/office/drawing/2014/main" id="{241C38E1-6997-4A00-A7DF-8C668351E006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48" name="Google Shape;48;p7">
            <a:extLst xmlns:a="http://schemas.openxmlformats.org/drawingml/2006/main">
              <a:ext uri="{FF2B5EF4-FFF2-40B4-BE49-F238E27FC236}">
                <a16:creationId xmlns:a16="http://schemas.microsoft.com/office/drawing/2014/main" id="{71A18DB3-6CE1-47B1-B0D4-5E8E285B92F7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matchingName="Title Only" type="titleOnly">
  <p:cSld name="TITLE_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0" name="Google Shape;50;p8">
            <a:extLst xmlns:a="http://schemas.openxmlformats.org/drawingml/2006/main">
              <a:ext uri="{FF2B5EF4-FFF2-40B4-BE49-F238E27FC236}">
                <a16:creationId xmlns:a16="http://schemas.microsoft.com/office/drawing/2014/main" id="{B6B27CE8-03EE-48DB-9B2D-965DE6F7BE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1" name="Google Shape;51;p8">
            <a:extLst xmlns:a="http://schemas.openxmlformats.org/drawingml/2006/main">
              <a:ext uri="{FF2B5EF4-FFF2-40B4-BE49-F238E27FC236}">
                <a16:creationId xmlns:a16="http://schemas.microsoft.com/office/drawing/2014/main" id="{9819F5D8-3DA1-4B22-9D6F-E3F639F89FC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2" name="Google Shape;52;p8">
            <a:extLst xmlns:a="http://schemas.openxmlformats.org/drawingml/2006/main">
              <a:ext uri="{FF2B5EF4-FFF2-40B4-BE49-F238E27FC236}">
                <a16:creationId xmlns:a16="http://schemas.microsoft.com/office/drawing/2014/main" id="{4627C010-0C9D-40AB-ADEC-432261326CF5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3" name="Google Shape;53;p8">
            <a:extLst xmlns:a="http://schemas.openxmlformats.org/drawingml/2006/main">
              <a:ext uri="{FF2B5EF4-FFF2-40B4-BE49-F238E27FC236}">
                <a16:creationId xmlns:a16="http://schemas.microsoft.com/office/drawing/2014/main" id="{9C386DBF-1655-42BB-8A11-782E401AEB0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matchingName="Content with Caption" type="objTx">
  <p:cSld name="OBJECT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5" name="Google Shape;55;p9">
            <a:extLst xmlns:a="http://schemas.openxmlformats.org/drawingml/2006/main">
              <a:ext uri="{FF2B5EF4-FFF2-40B4-BE49-F238E27FC236}">
                <a16:creationId xmlns:a16="http://schemas.microsoft.com/office/drawing/2014/main" id="{8440887E-EA13-4AEB-B913-8549DF66D5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3050"/>
            <a:ext cx="3008313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6" name="Google Shape;56;p9">
            <a:extLst xmlns:a="http://schemas.openxmlformats.org/drawingml/2006/main">
              <a:ext uri="{FF2B5EF4-FFF2-40B4-BE49-F238E27FC236}">
                <a16:creationId xmlns:a16="http://schemas.microsoft.com/office/drawing/2014/main" id="{545399E6-4E35-485D-BCEE-71099171E66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575050" y="273050"/>
            <a:ext cx="5111750" cy="58531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 xmlns:a="http://schemas.openxmlformats.org/drawingml/2006/main"/>
        </p:txBody>
      </p:sp>
      <p:sp>
        <p:nvSpPr>
          <p:cNvPr id="57" name="Google Shape;57;p9">
            <a:extLst xmlns:a="http://schemas.openxmlformats.org/drawingml/2006/main">
              <a:ext uri="{FF2B5EF4-FFF2-40B4-BE49-F238E27FC236}">
                <a16:creationId xmlns:a16="http://schemas.microsoft.com/office/drawing/2014/main" id="{182B20F8-CDA8-42EA-B9EC-C5E9449C9CB3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57200" y="1435100"/>
            <a:ext cx="3008313" cy="4691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 xmlns:a="http://schemas.openxmlformats.org/drawingml/2006/main"/>
        </p:txBody>
      </p:sp>
      <p:sp>
        <p:nvSpPr>
          <p:cNvPr id="58" name="Google Shape;58;p9">
            <a:extLst xmlns:a="http://schemas.openxmlformats.org/drawingml/2006/main">
              <a:ext uri="{FF2B5EF4-FFF2-40B4-BE49-F238E27FC236}">
                <a16:creationId xmlns:a16="http://schemas.microsoft.com/office/drawing/2014/main" id="{DBEE8D69-9B18-4418-B150-896A54C99059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59" name="Google Shape;59;p9">
            <a:extLst xmlns:a="http://schemas.openxmlformats.org/drawingml/2006/main">
              <a:ext uri="{FF2B5EF4-FFF2-40B4-BE49-F238E27FC236}">
                <a16:creationId xmlns:a16="http://schemas.microsoft.com/office/drawing/2014/main" id="{E28A7A09-F3F0-4D4A-ABFD-4EF96C59D197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0" name="Google Shape;60;p9">
            <a:extLst xmlns:a="http://schemas.openxmlformats.org/drawingml/2006/main">
              <a:ext uri="{FF2B5EF4-FFF2-40B4-BE49-F238E27FC236}">
                <a16:creationId xmlns:a16="http://schemas.microsoft.com/office/drawing/2014/main" id="{DD12E016-2078-45C1-8F5E-D72CBEAFA849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matchingName="Picture with Caption" type="picTx">
  <p:cSld name="PICTURE_WITH_CAPTION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2" name="Google Shape;62;p10">
            <a:extLst xmlns:a="http://schemas.openxmlformats.org/drawingml/2006/main">
              <a:ext uri="{FF2B5EF4-FFF2-40B4-BE49-F238E27FC236}">
                <a16:creationId xmlns:a16="http://schemas.microsoft.com/office/drawing/2014/main" id="{6DB21CB9-6E4F-4F0A-9F74-A61F3A4B217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792288" y="4800600"/>
            <a:ext cx="5486400" cy="5667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b">
            <a:norm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3" name="Google Shape;63;p10">
            <a:extLst xmlns:a="http://schemas.openxmlformats.org/drawingml/2006/main">
              <a:ext uri="{FF2B5EF4-FFF2-40B4-BE49-F238E27FC236}">
                <a16:creationId xmlns:a16="http://schemas.microsoft.com/office/drawing/2014/main" id="{460EA75E-B07D-4BCD-9101-FDDA18AA2E0B}"/>
              </a:ext>
            </a:extLst>
          </p:cNvPr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1792288" y="612775"/>
            <a:ext cx="5486400" cy="411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</p:sp>
      <p:sp>
        <p:nvSpPr>
          <p:cNvPr id="64" name="Google Shape;64;p10">
            <a:extLst xmlns:a="http://schemas.openxmlformats.org/drawingml/2006/main">
              <a:ext uri="{FF2B5EF4-FFF2-40B4-BE49-F238E27FC236}">
                <a16:creationId xmlns:a16="http://schemas.microsoft.com/office/drawing/2014/main" id="{9AF76F72-8194-486E-9720-C4BDFA3DB69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1792288" y="5367338"/>
            <a:ext cx="5486400" cy="8048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 xmlns:a="http://schemas.openxmlformats.org/drawingml/2006/main"/>
        </p:txBody>
      </p:sp>
      <p:sp>
        <p:nvSpPr>
          <p:cNvPr id="65" name="Google Shape;65;p10">
            <a:extLst xmlns:a="http://schemas.openxmlformats.org/drawingml/2006/main">
              <a:ext uri="{FF2B5EF4-FFF2-40B4-BE49-F238E27FC236}">
                <a16:creationId xmlns:a16="http://schemas.microsoft.com/office/drawing/2014/main" id="{C62C037C-91DB-46C2-9532-78AD901A250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6" name="Google Shape;66;p10">
            <a:extLst xmlns:a="http://schemas.openxmlformats.org/drawingml/2006/main">
              <a:ext uri="{FF2B5EF4-FFF2-40B4-BE49-F238E27FC236}">
                <a16:creationId xmlns:a16="http://schemas.microsoft.com/office/drawing/2014/main" id="{56BB5A65-D152-48AB-AE59-81832C987B1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67" name="Google Shape;67;p10">
            <a:extLst xmlns:a="http://schemas.openxmlformats.org/drawingml/2006/main">
              <a:ext uri="{FF2B5EF4-FFF2-40B4-BE49-F238E27FC236}">
                <a16:creationId xmlns:a16="http://schemas.microsoft.com/office/drawing/2014/main" id="{A2C02889-74E2-4296-83F1-5E53DF3CCC8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matchingName="Title and Vertical Text" type="vertTx">
  <p:cSld name="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9" name="Google Shape;69;p11">
            <a:extLst xmlns:a="http://schemas.openxmlformats.org/drawingml/2006/main">
              <a:ext uri="{FF2B5EF4-FFF2-40B4-BE49-F238E27FC236}">
                <a16:creationId xmlns:a16="http://schemas.microsoft.com/office/drawing/2014/main" id="{D775A3EF-247D-40BA-8003-98188B412D2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0" name="Google Shape;70;p11">
            <a:extLst xmlns:a="http://schemas.openxmlformats.org/drawingml/2006/main">
              <a:ext uri="{FF2B5EF4-FFF2-40B4-BE49-F238E27FC236}">
                <a16:creationId xmlns:a16="http://schemas.microsoft.com/office/drawing/2014/main" id="{68CC53DE-1064-46AD-9D01-63E3B308EC1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2309019" y="-251618"/>
            <a:ext cx="4525963" cy="822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71" name="Google Shape;71;p11">
            <a:extLst xmlns:a="http://schemas.openxmlformats.org/drawingml/2006/main">
              <a:ext uri="{FF2B5EF4-FFF2-40B4-BE49-F238E27FC236}">
                <a16:creationId xmlns:a16="http://schemas.microsoft.com/office/drawing/2014/main" id="{DB4FBBAF-7C7D-4AE4-B407-1902D6509EF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2" name="Google Shape;72;p11">
            <a:extLst xmlns:a="http://schemas.openxmlformats.org/drawingml/2006/main">
              <a:ext uri="{FF2B5EF4-FFF2-40B4-BE49-F238E27FC236}">
                <a16:creationId xmlns:a16="http://schemas.microsoft.com/office/drawing/2014/main" id="{448973B3-7BA1-4D0E-8577-9F3D98B682F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3" name="Google Shape;73;p11">
            <a:extLst xmlns:a="http://schemas.openxmlformats.org/drawingml/2006/main">
              <a:ext uri="{FF2B5EF4-FFF2-40B4-BE49-F238E27FC236}">
                <a16:creationId xmlns:a16="http://schemas.microsoft.com/office/drawing/2014/main" id="{C3B7F6D8-3E19-4701-A231-773440672F1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matchingName="Vertical Title and Text" type="vertTitleAndTx">
  <p:cSld name="VERTICAL_TITLE_AND_VERTICAL_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5" name="Google Shape;75;p12">
            <a:extLst xmlns:a="http://schemas.openxmlformats.org/drawingml/2006/main">
              <a:ext uri="{FF2B5EF4-FFF2-40B4-BE49-F238E27FC236}">
                <a16:creationId xmlns:a16="http://schemas.microsoft.com/office/drawing/2014/main" id="{FDC8E7FA-0A13-41B2-9445-E91C4BE83F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 rot="5400000">
            <a:off x="4732338" y="2171701"/>
            <a:ext cx="5851525" cy="2057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6" name="Google Shape;76;p12">
            <a:extLst xmlns:a="http://schemas.openxmlformats.org/drawingml/2006/main">
              <a:ext uri="{FF2B5EF4-FFF2-40B4-BE49-F238E27FC236}">
                <a16:creationId xmlns:a16="http://schemas.microsoft.com/office/drawing/2014/main" id="{1440E8A9-8061-4A7F-923D-71330BF2529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 rot="5400000">
            <a:off x="541338" y="190500"/>
            <a:ext cx="5851525" cy="6019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 xmlns:a="http://schemas.openxmlformats.org/drawingml/2006/main"/>
        </p:txBody>
      </p:sp>
      <p:sp>
        <p:nvSpPr>
          <p:cNvPr id="77" name="Google Shape;77;p12">
            <a:extLst xmlns:a="http://schemas.openxmlformats.org/drawingml/2006/main">
              <a:ext uri="{FF2B5EF4-FFF2-40B4-BE49-F238E27FC236}">
                <a16:creationId xmlns:a16="http://schemas.microsoft.com/office/drawing/2014/main" id="{69BA4098-4B1D-4635-BC93-683E6BF6E9E3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8" name="Google Shape;78;p12">
            <a:extLst xmlns:a="http://schemas.openxmlformats.org/drawingml/2006/main">
              <a:ext uri="{FF2B5EF4-FFF2-40B4-BE49-F238E27FC236}">
                <a16:creationId xmlns:a16="http://schemas.microsoft.com/office/drawing/2014/main" id="{D407D3B2-3479-4A76-B5C3-5637A6D2801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 xmlns:a="http://schemas.openxmlformats.org/drawingml/2006/main"/>
        </p:txBody>
      </p:sp>
      <p:sp>
        <p:nvSpPr>
          <p:cNvPr id="79" name="Google Shape;79;p12">
            <a:extLst xmlns:a="http://schemas.openxmlformats.org/drawingml/2006/main">
              <a:ext uri="{FF2B5EF4-FFF2-40B4-BE49-F238E27FC236}">
                <a16:creationId xmlns:a16="http://schemas.microsoft.com/office/drawing/2014/main" id="{A1D5E4C2-5E53-41D3-A94A-4F9CC4715E5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indent="0" algn="r">
              <a:spcBef>
                <a:spcPts val="0"/>
              </a:spcBef>
              <a:buNone/>
              <a:defRPr/>
            </a:lvl1pPr>
            <a:lvl2pPr marL="0" indent="0" algn="r">
              <a:spcBef>
                <a:spcPts val="0"/>
              </a:spcBef>
              <a:buNone/>
              <a:defRPr/>
            </a:lvl2pPr>
            <a:lvl3pPr marL="0" indent="0" algn="r">
              <a:spcBef>
                <a:spcPts val="0"/>
              </a:spcBef>
              <a:buNone/>
              <a:defRPr/>
            </a:lvl3pPr>
            <a:lvl4pPr marL="0" indent="0" algn="r">
              <a:spcBef>
                <a:spcPts val="0"/>
              </a:spcBef>
              <a:buNone/>
              <a:defRPr/>
            </a:lvl4pPr>
            <a:lvl5pPr marL="0" indent="0" algn="r">
              <a:spcBef>
                <a:spcPts val="0"/>
              </a:spcBef>
              <a:buNone/>
              <a:defRPr/>
            </a:lvl5pPr>
            <a:lvl6pPr marL="0" indent="0" algn="r">
              <a:spcBef>
                <a:spcPts val="0"/>
              </a:spcBef>
              <a:buNone/>
              <a:defRPr/>
            </a:lvl6pPr>
            <a:lvl7pPr marL="0" indent="0" algn="r">
              <a:spcBef>
                <a:spcPts val="0"/>
              </a:spcBef>
              <a:buNone/>
              <a:defRPr/>
            </a:lvl7pPr>
            <a:lvl8pPr marL="0" indent="0" algn="r">
              <a:spcBef>
                <a:spcPts val="0"/>
              </a:spcBef>
              <a:buNone/>
              <a:defRPr/>
            </a:lvl8pPr>
            <a:lvl9pPr marL="0" indent="0" algn="r">
              <a:spcBef>
                <a:spcPts val="0"/>
              </a:spcBef>
              <a:buNone/>
              <a:defRPr/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c084344350444d6" /><Relationship Type="http://schemas.openxmlformats.org/officeDocument/2006/relationships/slideLayout" Target="/ppt/slideLayouts/slideLayout1.xml" Id="R967a8faa5da34e0e" /><Relationship Type="http://schemas.openxmlformats.org/officeDocument/2006/relationships/slideLayout" Target="/ppt/slideLayouts/slideLayout2.xml" Id="R5dd058f594a64ec9" /><Relationship Type="http://schemas.openxmlformats.org/officeDocument/2006/relationships/slideLayout" Target="/ppt/slideLayouts/slideLayout3.xml" Id="Raa4fbf18969b460c" /><Relationship Type="http://schemas.openxmlformats.org/officeDocument/2006/relationships/slideLayout" Target="/ppt/slideLayouts/slideLayout4.xml" Id="R248301f51c8e4fec" /><Relationship Type="http://schemas.openxmlformats.org/officeDocument/2006/relationships/slideLayout" Target="/ppt/slideLayouts/slideLayout5.xml" Id="R9d29f5b2d6244b36" /><Relationship Type="http://schemas.openxmlformats.org/officeDocument/2006/relationships/slideLayout" Target="/ppt/slideLayouts/slideLayout6.xml" Id="R8849bd7fd93a43fd" /><Relationship Type="http://schemas.openxmlformats.org/officeDocument/2006/relationships/slideLayout" Target="/ppt/slideLayouts/slideLayout7.xml" Id="Rd4cab29c4a9a4e3b" /><Relationship Type="http://schemas.openxmlformats.org/officeDocument/2006/relationships/slideLayout" Target="/ppt/slideLayouts/slideLayout8.xml" Id="R4af5cc17a6e9495f" /><Relationship Type="http://schemas.openxmlformats.org/officeDocument/2006/relationships/slideLayout" Target="/ppt/slideLayouts/slideLayout9.xml" Id="R288093d2088a4413" /><Relationship Type="http://schemas.openxmlformats.org/officeDocument/2006/relationships/slideLayout" Target="/ppt/slideLayouts/slideLayout10.xml" Id="Rd01a22334784485a" /><Relationship Type="http://schemas.openxmlformats.org/officeDocument/2006/relationships/slideLayout" Target="/ppt/slideLayouts/slideLayout11.xml" Id="R887701d28eb84a81" /></Relationships>
</file>

<file path=ppt/slideMasters/slideMaster1.xml><?xml version="1.0" encoding="utf-8"?>
<p:sldMaster xmlns:p="http://schemas.openxmlformats.org/presentationml/2006/main">
  <p:cSld>
    <p:bg>
      <p:bgPr>
        <a:solidFill xmlns:a="http://schemas.openxmlformats.org/drawingml/2006/main">
          <a:schemeClr val="lt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Google Shape;6;p1">
            <a:extLst xmlns:a="http://schemas.openxmlformats.org/drawingml/2006/main">
              <a:ext uri="{FF2B5EF4-FFF2-40B4-BE49-F238E27FC236}">
                <a16:creationId xmlns:a16="http://schemas.microsoft.com/office/drawing/2014/main" id="{D6EFBD51-B6BA-429C-833A-A796B9EB9A3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274638"/>
            <a:ext cx="8229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rmAutofit/>
          </a:bodyPr>
          <a:lstStyle xmlns:a="http://schemas.openxmlformats.org/drawingml/2006/main">
            <a:lvl1pPr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 xmlns:a="http://schemas.openxmlformats.org/drawingml/2006/main"/>
        </p:txBody>
      </p:sp>
      <p:sp>
        <p:nvSpPr>
          <p:cNvPr id="7" name="Google Shape;7;p1">
            <a:extLst xmlns:a="http://schemas.openxmlformats.org/drawingml/2006/main">
              <a:ext uri="{FF2B5EF4-FFF2-40B4-BE49-F238E27FC236}">
                <a16:creationId xmlns:a16="http://schemas.microsoft.com/office/drawing/2014/main" id="{0FDE698D-6CC3-4046-9464-515389550D9E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1600200"/>
            <a:ext cx="8229600" cy="45259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normAutofit/>
          </a:bodyPr>
          <a:lstStyle xmlns:a="http://schemas.openxmlformats.org/drawingml/2006/main">
            <a:lvl1pPr marL="457200" marR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1pPr>
            <a:lvl2pPr marL="914400" marR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L="1371600" marR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L="18288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L="22860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L="27432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L="32004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L="36576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L="4114800" marR="0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8" name="Google Shape;8;p1">
            <a:extLst xmlns:a="http://schemas.openxmlformats.org/drawingml/2006/main">
              <a:ext uri="{FF2B5EF4-FFF2-40B4-BE49-F238E27FC236}">
                <a16:creationId xmlns:a16="http://schemas.microsoft.com/office/drawing/2014/main" id="{BF29AB80-644E-41F7-B17E-547907A87CC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>
          <a:xfrm xmlns:a="http://schemas.openxmlformats.org/drawingml/2006/main">
            <a:off x="457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9" name="Google Shape;9;p1">
            <a:extLst xmlns:a="http://schemas.openxmlformats.org/drawingml/2006/main">
              <a:ext uri="{FF2B5EF4-FFF2-40B4-BE49-F238E27FC236}">
                <a16:creationId xmlns:a16="http://schemas.microsoft.com/office/drawing/2014/main" id="{80ECB657-3A7C-4370-817B-848082793E5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>
          <a:xfrm xmlns:a="http://schemas.openxmlformats.org/drawingml/2006/main">
            <a:off x="3124200" y="6356350"/>
            <a:ext cx="2895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R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2pPr>
            <a:lvl3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3pPr>
            <a:lvl4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4pPr>
            <a:lvl5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5pPr>
            <a:lvl6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6pPr>
            <a:lvl7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7pPr>
            <a:lvl8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8pPr>
            <a:lvl9pPr marR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/>
        </p:txBody>
      </p:sp>
      <p:sp>
        <p:nvSpPr>
          <p:cNvPr id="10" name="Google Shape;10;p1">
            <a:extLst xmlns:a="http://schemas.openxmlformats.org/drawingml/2006/main">
              <a:ext uri="{FF2B5EF4-FFF2-40B4-BE49-F238E27FC236}">
                <a16:creationId xmlns:a16="http://schemas.microsoft.com/office/drawing/2014/main" id="{B3BE8384-313B-47E8-8326-77ADBD6062C0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>
          <a:xfrm xmlns:a="http://schemas.openxmlformats.org/drawingml/2006/main">
            <a:off x="6553200" y="6356350"/>
            <a:ext cx="2133600" cy="365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ctr">
            <a:noAutofit/>
          </a:bodyPr>
          <a:lstStyle xmlns:a="http://schemas.openxmlformats.org/drawingml/2006/main">
            <a:lvl1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1pPr>
            <a:lvl2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2pPr>
            <a:lvl3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3pPr>
            <a:lvl4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4pPr>
            <a:lvl5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5pPr>
            <a:lvl6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6pPr>
            <a:lvl7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7pPr>
            <a:lvl8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8pPr>
            <a:lvl9pPr marL="0" marR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</a:defRPr>
            </a:lvl9pPr>
          </a:lstStyle>
          <a:p xmlns:a="http://schemas.openxmlformats.org/drawingml/2006/main">
            <a:pPr marL="0" lvl="0" indent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67a8faa5da34e0e"/>
    <p:sldLayoutId xmlns:r="http://schemas.openxmlformats.org/officeDocument/2006/relationships" id="2147483650" r:id="R5dd058f594a64ec9"/>
    <p:sldLayoutId xmlns:r="http://schemas.openxmlformats.org/officeDocument/2006/relationships" id="2147483651" r:id="Raa4fbf18969b460c"/>
    <p:sldLayoutId xmlns:r="http://schemas.openxmlformats.org/officeDocument/2006/relationships" id="2147483652" r:id="R248301f51c8e4fec"/>
    <p:sldLayoutId xmlns:r="http://schemas.openxmlformats.org/officeDocument/2006/relationships" id="2147483653" r:id="R9d29f5b2d6244b36"/>
    <p:sldLayoutId xmlns:r="http://schemas.openxmlformats.org/officeDocument/2006/relationships" id="2147483654" r:id="R8849bd7fd93a43fd"/>
    <p:sldLayoutId xmlns:r="http://schemas.openxmlformats.org/officeDocument/2006/relationships" id="2147483655" r:id="Rd4cab29c4a9a4e3b"/>
    <p:sldLayoutId xmlns:r="http://schemas.openxmlformats.org/officeDocument/2006/relationships" id="2147483656" r:id="R4af5cc17a6e9495f"/>
    <p:sldLayoutId xmlns:r="http://schemas.openxmlformats.org/officeDocument/2006/relationships" id="2147483657" r:id="R288093d2088a4413"/>
    <p:sldLayoutId xmlns:r="http://schemas.openxmlformats.org/officeDocument/2006/relationships" id="2147483658" r:id="Rd01a22334784485a"/>
    <p:sldLayoutId xmlns:r="http://schemas.openxmlformats.org/officeDocument/2006/relationships" id="2147483659" r:id="R887701d28eb84a81"/>
  </p:sldLayoutIdLst>
  <p:hf sldNum="0" hdr="0" ftr="0" dt="0"/>
  <p:txStyles>
    <p:title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titleStyle>
    <p:body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bodyStyle>
    <p:otherStyle>
      <a:lvl1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1pPr>
      <a:lvl2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2pPr>
      <a:lvl3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3pPr>
      <a:lvl4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4pPr>
      <a:lvl5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5pPr>
      <a:lvl6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6pPr>
      <a:lvl7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7pPr>
      <a:lvl8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8pPr>
      <a:lvl9pPr xmlns:a="http://schemas.openxmlformats.org/drawingml/2006/main" marR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buNone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5de8edfba54d89" /><Relationship Type="http://schemas.openxmlformats.org/officeDocument/2006/relationships/notesSlide" Target="/ppt/notesSlides/notesSlide1.xml" Id="R321ede462d35405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fcf5359ea544a1" /><Relationship Type="http://schemas.openxmlformats.org/officeDocument/2006/relationships/notesSlide" Target="/ppt/notesSlides/notesSlide2.xml" Id="R1dd1068269754ed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6dfd4980804aa3" /><Relationship Type="http://schemas.openxmlformats.org/officeDocument/2006/relationships/notesSlide" Target="/ppt/notesSlides/notesSlide3.xml" Id="Rc7271fde4182446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1fd7cc9c8a4946" /><Relationship Type="http://schemas.openxmlformats.org/officeDocument/2006/relationships/notesSlide" Target="/ppt/notesSlides/notesSlide4.xml" Id="Rafae953622e84ef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51db9b980e4b93" /><Relationship Type="http://schemas.openxmlformats.org/officeDocument/2006/relationships/notesSlide" Target="/ppt/notesSlides/notesSlide5.xml" Id="R58a095a2ef864fa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d9daf9b8154a01" /><Relationship Type="http://schemas.openxmlformats.org/officeDocument/2006/relationships/notesSlide" Target="/ppt/notesSlides/notesSlide6.xml" Id="Rb0b0dd0615f242b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0557bde524cdc" /><Relationship Type="http://schemas.openxmlformats.org/officeDocument/2006/relationships/notesSlide" Target="/ppt/notesSlides/notesSlide7.xml" Id="Rcc5190920b27440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52e2bf2385f4790" /><Relationship Type="http://schemas.openxmlformats.org/officeDocument/2006/relationships/notesSlide" Target="/ppt/notesSlides/notesSlide8.xml" Id="Rb1cb3135ee0f41c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0581a49a5040d1" /><Relationship Type="http://schemas.openxmlformats.org/officeDocument/2006/relationships/notesSlide" Target="/ppt/notesSlides/notesSlide9.xml" Id="R291bb4e47ce8468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227fc9bc6642dc" /><Relationship Type="http://schemas.openxmlformats.org/officeDocument/2006/relationships/notesSlide" Target="/ppt/notesSlides/notesSlide10.xml" Id="R6304d4d51cf7447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D3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4" name="Google Shape;84;p13">
            <a:extLst xmlns:a="http://schemas.openxmlformats.org/drawingml/2006/main">
              <a:ext uri="{FF2B5EF4-FFF2-40B4-BE49-F238E27FC236}">
                <a16:creationId xmlns:a16="http://schemas.microsoft.com/office/drawing/2014/main" id="{6F5C6B73-C26F-4A32-8FA0-B690D76FE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645920"/>
            <a:ext cx="10362895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400" b="1" i="0" u="none" strike="noStrike" cap="none">
                <a:solidFill>
                  <a:srgbClr val="BAE6FD"/>
                </a:solidFill>
                <a:latin typeface="Calibri"/>
                <a:ea typeface="Calibri"/>
                <a:cs typeface="Calibri"/>
              </a:rPr>
              <a:t>АКАДЕМІЯ ПРАЦІ, СОЦІАЛЬНИХ ВІДНОСИН І ТУРИЗМУ</a:t>
            </a:r>
            <a:br>
              <a:rPr sz="1400" b="1" i="0" u="none" strike="noStrike" cap="none">
                <a:solidFill>
                  <a:srgbClr val="BAE6FD"/>
                </a:solidFill>
                <a:latin typeface="Calibri"/>
                <a:ea typeface="Calibri"/>
                <a:cs typeface="Calibri"/>
              </a:rPr>
            </a:br>
            <a:r>
              <a:rPr sz="1400" b="1" i="0" u="none" strike="noStrike" cap="none">
                <a:solidFill>
                  <a:srgbClr val="BAE6FD"/>
                </a:solidFill>
                <a:latin typeface="Calibri"/>
                <a:ea typeface="Calibri"/>
                <a:cs typeface="Calibri"/>
              </a:rPr>
              <a:t>ВІДДІЛ МІЖНАРОДНОГО СПІВРОБІТНИЦТВА</a:t>
            </a:r>
            <a:endParaRPr/>
          </a:p>
        </p:txBody>
      </p:sp>
      <p:sp>
        <p:nvSpPr>
          <p:cNvPr id="85" name="Google Shape;85;p13">
            <a:extLst xmlns:a="http://schemas.openxmlformats.org/drawingml/2006/main">
              <a:ext uri="{FF2B5EF4-FFF2-40B4-BE49-F238E27FC236}">
                <a16:creationId xmlns:a16="http://schemas.microsoft.com/office/drawing/2014/main" id="{744AC704-6A3E-48BC-861E-EA2924027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60320"/>
            <a:ext cx="10362895" cy="1828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36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</a:rPr>
              <a:t>ВИКОРИСТАННЯ ШІ: РЕСУРСИ ДЛЯ САМОСТІЙНОГО НАВЧАННЯ</a:t>
            </a:r>
            <a:endParaRPr/>
          </a:p>
        </p:txBody>
      </p:sp>
      <p:sp>
        <p:nvSpPr>
          <p:cNvPr id="86" name="Google Shape;86;p13">
            <a:extLst xmlns:a="http://schemas.openxmlformats.org/drawingml/2006/main">
              <a:ext uri="{FF2B5EF4-FFF2-40B4-BE49-F238E27FC236}">
                <a16:creationId xmlns:a16="http://schemas.microsoft.com/office/drawing/2014/main" id="{56B29C51-70FE-4760-AECF-DA1C6D6F7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72000"/>
            <a:ext cx="10362895" cy="1371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600" b="0" i="0" u="none" strike="noStrike" cap="none">
                <a:solidFill>
                  <a:srgbClr val="BAE6FD"/>
                </a:solidFill>
                <a:latin typeface="Calibri"/>
                <a:ea typeface="Calibri"/>
                <a:cs typeface="Calibri"/>
              </a:rPr>
              <a:t>Добірка онлайн-курсів і настанов зі штучного інтелекту для учасників програми PROJECT LAB (Centre SIPD). Від базового розуміння до етики грантів ЄС.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74964261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1" name="Google Shape;91;p14">
            <a:extLst xmlns:a="http://schemas.openxmlformats.org/drawingml/2006/main">
              <a:ext uri="{FF2B5EF4-FFF2-40B4-BE49-F238E27FC236}">
                <a16:creationId xmlns:a16="http://schemas.microsoft.com/office/drawing/2014/main" id="{11568DBD-6D4B-4CED-9AE7-11481C56E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2880"/>
            <a:ext cx="11277295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1" i="0" u="none" strike="noStrike" cap="none">
                <a:solidFill>
                  <a:srgbClr val="0E7490"/>
                </a:solidFill>
                <a:latin typeface="Calibri"/>
                <a:ea typeface="Calibri"/>
                <a:cs typeface="Calibri"/>
              </a:rPr>
              <a:t>АПСВТ | ВІДДІЛ МІЖНАРОДНОГО СПІВРОБІТНИЦТВА | PROJECT LAB</a:t>
            </a:r>
            <a:endParaRPr/>
          </a:p>
        </p:txBody>
      </p:sp>
      <p:sp>
        <p:nvSpPr>
          <p:cNvPr id="92" name="Google Shape;92;p14">
            <a:extLst xmlns:a="http://schemas.openxmlformats.org/drawingml/2006/main">
              <a:ext uri="{FF2B5EF4-FFF2-40B4-BE49-F238E27FC236}">
                <a16:creationId xmlns:a16="http://schemas.microsoft.com/office/drawing/2014/main" id="{33819BF2-B8CB-44F4-876B-8EC8F9BE3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11277295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 i="0" u="none" strike="noStrike" cap="none">
                <a:solidFill>
                  <a:srgbClr val="0B1D3A"/>
                </a:solidFill>
                <a:latin typeface="Calibri"/>
                <a:ea typeface="Calibri"/>
                <a:cs typeface="Calibri"/>
              </a:rPr>
              <a:t>Структура навчальних ресурсів: Карта курсу</a:t>
            </a:r>
            <a:endParaRPr/>
          </a:p>
        </p:txBody>
      </p:sp>
      <p:graphicFrame>
        <p:nvGraphicFramePr>
          <p:cNvPr id="93" name="Google Shape;93;p14">
            <a:extLst xmlns:a="http://schemas.openxmlformats.org/drawingml/2006/main">
              <a:ext uri="{FF2B5EF4-FFF2-40B4-BE49-F238E27FC236}">
                <a16:creationId xmlns:a16="http://schemas.microsoft.com/office/drawing/2014/main" id="{529A90CC-ECD5-4A6C-84E7-181779353B46}"/>
              </a:ext>
            </a:extLst>
          </p:cNvPr>
          <p:cNvGraphicFramePr/>
          <p:nvPr/>
        </p:nvGraphicFramePr>
        <p:xfrm>
          <a:off xmlns:a="http://schemas.openxmlformats.org/drawingml/2006/main" x="457200" y="1645920"/>
          <a:ext xmlns:a="http://schemas.openxmlformats.org/drawingml/2006/main" cx="3000000" cy="3000000"/>
        </p:xfrm>
        <a:graphic xmlns:a="http://schemas.openxmlformats.org/drawingml/2006/main">
          <a:graphicData uri="http://schemas.openxmlformats.org/drawingml/2006/table">
            <a:tbl>
              <a:tblPr firstRow="1" bandRow="1">
                <a:tableStyleId>{95C527E2-98D0-4977-A59E-6C146F718308}</a:tableStyleId>
              </a:tblPr>
              <a:tblGrid>
                <a:gridCol w="1645925"/>
                <a:gridCol w="3200400"/>
                <a:gridCol w="3840475"/>
                <a:gridCol w="2590500"/>
              </a:tblGrid>
              <a:tr h="822950"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Рівень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0B1D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Навчальний блок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0B1D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Фокус навчання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0B1D3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FFFFFF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Очікуваний результат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0B1D3A"/>
                    </a:solidFill>
                  </a:tcPr>
                </a:tc>
              </a:tr>
              <a:tr h="822950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u="none" strike="noStrike" cap="none">
                          <a:solidFill>
                            <a:srgbClr val="0E749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Рівень 1: Базовий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Основи та концепції ШІ</a:t>
                      </a:r>
                      <a:b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(AI for Everyone, Elements of AI)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Розуміння принципів машинного навчання, нейромереж та можливостей ШІ.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Свідоме володіння термінологією, оцінка реалістичності ШІ-рішень.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</a:tr>
              <a:tr h="822950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u="none" strike="noStrike" cap="none">
                          <a:solidFill>
                            <a:srgbClr val="0E749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Рівень 2: Практичний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Робота з промптами</a:t>
                      </a:r>
                      <a:b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(OpenAI, LearnPrompting)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Техніки Prompt Engineering, фреймворки (Chain-of-Thought) для генерації.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Вміння писати чіткі інструкції для підготовки розділів Work Packages.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</a:tr>
              <a:tr h="822950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u="none" strike="noStrike" cap="none">
                          <a:solidFill>
                            <a:srgbClr val="0E749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Рівень 3: Поглиблений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Технічні мікрокурси</a:t>
                      </a:r>
                      <a:b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(Google Cloud GenAI Path)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Робота з великими мовними моделями (LLM) та інтеграція штучного інтелекту.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Розширення ІТ-експертизи для розробки складних інноваційних проєктів.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</a:tr>
              <a:tr h="822950"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u="none" strike="noStrike" cap="none">
                          <a:solidFill>
                            <a:srgbClr val="0E749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Регулювання ЄС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ШІ в заявках Erasmus+</a:t>
                      </a:r>
                      <a:b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</a:b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(Настанови Єврокомісії, AI Act)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Правила прозорості, академічна доброчесність, етичні ліміти та ризики.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u="none" strike="noStrike" cap="none">
                          <a:solidFill>
                            <a:srgbClr val="1E293B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Практичні навички для підготовки оригінальних заявок із перевіркою фактів, джерел та вимог конкретного конкурсу.</a:t>
                      </a: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1450" marR="91450" marT="45725" marB="45725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057485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8" name="Google Shape;98;p15">
            <a:extLst xmlns:a="http://schemas.openxmlformats.org/drawingml/2006/main">
              <a:ext uri="{FF2B5EF4-FFF2-40B4-BE49-F238E27FC236}">
                <a16:creationId xmlns:a16="http://schemas.microsoft.com/office/drawing/2014/main" id="{C3450E0D-F93A-4FDE-8997-7E38B8F84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2880"/>
            <a:ext cx="11277295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1" i="0" u="none" strike="noStrike" cap="none">
                <a:solidFill>
                  <a:srgbClr val="0E7490"/>
                </a:solidFill>
                <a:latin typeface="Calibri"/>
                <a:ea typeface="Calibri"/>
                <a:cs typeface="Calibri"/>
              </a:rPr>
              <a:t>АПСВТ | ВІДДІЛ МІЖНАРОДНОГО СПІВРОБІТНИЦТВА | PROJECT LAB</a:t>
            </a:r>
            <a:endParaRPr/>
          </a:p>
        </p:txBody>
      </p:sp>
      <p:sp>
        <p:nvSpPr>
          <p:cNvPr id="99" name="Google Shape;99;p15">
            <a:extLst xmlns:a="http://schemas.openxmlformats.org/drawingml/2006/main">
              <a:ext uri="{FF2B5EF4-FFF2-40B4-BE49-F238E27FC236}">
                <a16:creationId xmlns:a16="http://schemas.microsoft.com/office/drawing/2014/main" id="{D58C707F-3B06-4E41-9640-F92CEF788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11277295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 i="0" u="none" strike="noStrike" cap="none">
                <a:solidFill>
                  <a:srgbClr val="0B1D3A"/>
                </a:solidFill>
                <a:latin typeface="Calibri"/>
                <a:ea typeface="Calibri"/>
                <a:cs typeface="Calibri"/>
              </a:rPr>
              <a:t>Рівень 1: Курс «AI for Everyone» (Andrew Ng)</a:t>
            </a:r>
            <a:endParaRPr/>
          </a:p>
        </p:txBody>
      </p:sp>
      <p:sp>
        <p:nvSpPr>
          <p:cNvPr id="100" name="Google Shape;100;p15">
            <a:extLst xmlns:a="http://schemas.openxmlformats.org/drawingml/2006/main">
              <a:ext uri="{FF2B5EF4-FFF2-40B4-BE49-F238E27FC236}">
                <a16:creationId xmlns:a16="http://schemas.microsoft.com/office/drawing/2014/main" id="{E9966D60-C23A-4FE3-88B0-114099AA3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2725" y="1212600"/>
            <a:ext cx="11521800" cy="3632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000" b="1" i="0" u="none" strike="noStrike" cap="none">
                <a:solidFill>
                  <a:srgbClr val="0E7490"/>
                </a:solidFill>
                <a:latin typeface="Times New Roman"/>
                <a:ea typeface="Times New Roman"/>
                <a:cs typeface="Times New Roman"/>
              </a:rPr>
              <a:t>Легендарний базовий інтенсив від світового експерта Ендрю Нг</a:t>
            </a:r>
            <a:endParaRPr sz="20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0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Тривалість курсу: ~6 годин (самостійний темп на платформі Coursera).</a:t>
            </a:r>
            <a:endParaRPr sz="20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0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Для кого: розроблено спеціально для нетехнічних фахівців, менеджерів та аплікантів проєктів.</a:t>
            </a:r>
            <a:endParaRPr sz="20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0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Суть навчання: розвінчує міфи навколо ШІ, пояснює різницю між Data Science, штучним інтелектом та Machine Learning.</a:t>
            </a:r>
            <a:endParaRPr sz="20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0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Проєктний фокус: вчить будувати стратегію впровадження ШІ в організації та оцінювати життєздатність технічних ідей.</a:t>
            </a:r>
            <a:endParaRPr sz="20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0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Головний висновок: ви навчитеся чітко розуміти, що ШІ дійсно може зробити, а що є технічно неможливим на сьогодні.</a:t>
            </a:r>
            <a:endParaRPr sz="200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7483077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5" name="Google Shape;105;p16">
            <a:extLst xmlns:a="http://schemas.openxmlformats.org/drawingml/2006/main">
              <a:ext uri="{FF2B5EF4-FFF2-40B4-BE49-F238E27FC236}">
                <a16:creationId xmlns:a16="http://schemas.microsoft.com/office/drawing/2014/main" id="{85C7ED3D-81C0-401A-9F12-3C1208F73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2880"/>
            <a:ext cx="11277295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1" i="0" u="none" strike="noStrike" cap="none">
                <a:solidFill>
                  <a:srgbClr val="0E7490"/>
                </a:solidFill>
                <a:latin typeface="Calibri"/>
                <a:ea typeface="Calibri"/>
                <a:cs typeface="Calibri"/>
              </a:rPr>
              <a:t>АПСВТ | ВІДДІЛ МІЖНАРОДНОГО СПІВРОБІТНИЦТВА | PROJECT LAB</a:t>
            </a:r>
            <a:endParaRPr/>
          </a:p>
        </p:txBody>
      </p:sp>
      <p:sp>
        <p:nvSpPr>
          <p:cNvPr id="106" name="Google Shape;106;p16">
            <a:extLst xmlns:a="http://schemas.openxmlformats.org/drawingml/2006/main">
              <a:ext uri="{FF2B5EF4-FFF2-40B4-BE49-F238E27FC236}">
                <a16:creationId xmlns:a16="http://schemas.microsoft.com/office/drawing/2014/main" id="{3ACDB9BC-1F11-452B-BA70-9663B3CB6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11277295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 i="0" u="none" strike="noStrike" cap="none">
                <a:solidFill>
                  <a:srgbClr val="0B1D3A"/>
                </a:solidFill>
                <a:latin typeface="Calibri"/>
                <a:ea typeface="Calibri"/>
                <a:cs typeface="Calibri"/>
              </a:rPr>
              <a:t>Рівень 1: Інтерактивний курс «Elements of AI»</a:t>
            </a:r>
            <a:endParaRPr/>
          </a:p>
        </p:txBody>
      </p:sp>
      <p:sp>
        <p:nvSpPr>
          <p:cNvPr id="107" name="Google Shape;107;p16">
            <a:extLst xmlns:a="http://schemas.openxmlformats.org/drawingml/2006/main">
              <a:ext uri="{FF2B5EF4-FFF2-40B4-BE49-F238E27FC236}">
                <a16:creationId xmlns:a16="http://schemas.microsoft.com/office/drawing/2014/main" id="{1C52578F-4BC3-460C-A38A-536A77E3D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280150"/>
            <a:ext cx="11277300" cy="3632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Фінська національна ініціатива від University of Helsinki &amp; Reaktor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Тривалість курсу: ~30 годин детального інтерактивного розбору концепцій.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Формат: безкоштовний курс, що поєднує теоретичні міні-модулі та практичні завдання/тести.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Зміст: охоплює базові алгоритми, вирішення завдань за допомогою ШІ, основи ймовірностей та роботу нейромереж.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Суспільний вимір: курс створено для демократизації знань про ШІ, щоб кожен громадянин розумів вплив технологій.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3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Цінність для PROJECT LAB: допомагає сформувати системне бачення етичних та суспільних викликів, пов'язаних із автоматизацією.</a:t>
            </a:r>
            <a:endParaRPr sz="230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821571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2" name="Google Shape;112;p17">
            <a:extLst xmlns:a="http://schemas.openxmlformats.org/drawingml/2006/main">
              <a:ext uri="{FF2B5EF4-FFF2-40B4-BE49-F238E27FC236}">
                <a16:creationId xmlns:a16="http://schemas.microsoft.com/office/drawing/2014/main" id="{F89E20A7-7E84-4040-9652-45740F4A6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2880"/>
            <a:ext cx="11277295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1" i="0" u="none" strike="noStrike" cap="none">
                <a:solidFill>
                  <a:srgbClr val="0E7490"/>
                </a:solidFill>
                <a:latin typeface="Calibri"/>
                <a:ea typeface="Calibri"/>
                <a:cs typeface="Calibri"/>
              </a:rPr>
              <a:t>АПСВТ | ВІДДІЛ МІЖНАРОДНОГО СПІВРОБІТНИЦТВА | PROJECT LAB</a:t>
            </a:r>
            <a:endParaRPr/>
          </a:p>
        </p:txBody>
      </p:sp>
      <p:sp>
        <p:nvSpPr>
          <p:cNvPr id="113" name="Google Shape;113;p17">
            <a:extLst xmlns:a="http://schemas.openxmlformats.org/drawingml/2006/main">
              <a:ext uri="{FF2B5EF4-FFF2-40B4-BE49-F238E27FC236}">
                <a16:creationId xmlns:a16="http://schemas.microsoft.com/office/drawing/2014/main" id="{D55A04E5-7800-4165-A94A-F9B5146E6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11277295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 i="0" u="none" strike="noStrike" cap="none">
                <a:solidFill>
                  <a:srgbClr val="0B1D3A"/>
                </a:solidFill>
                <a:latin typeface="Calibri"/>
                <a:ea typeface="Calibri"/>
                <a:cs typeface="Calibri"/>
              </a:rPr>
              <a:t>Рівень 2: «ChatGPT Prompt Engineering for Developers»</a:t>
            </a:r>
            <a:endParaRPr/>
          </a:p>
        </p:txBody>
      </p:sp>
      <p:sp>
        <p:nvSpPr>
          <p:cNvPr id="114" name="Google Shape;114;p17">
            <a:extLst xmlns:a="http://schemas.openxmlformats.org/drawingml/2006/main">
              <a:ext uri="{FF2B5EF4-FFF2-40B4-BE49-F238E27FC236}">
                <a16:creationId xmlns:a16="http://schemas.microsoft.com/office/drawing/2014/main" id="{3265C796-C9D9-48F3-859A-13C689036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188" y="1142995"/>
            <a:ext cx="11277300" cy="4402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300" b="1" i="0" u="none" strike="noStrike" cap="none">
                <a:solidFill>
                  <a:srgbClr val="0E7490"/>
                </a:solidFill>
                <a:latin typeface="Times New Roman"/>
                <a:ea typeface="Times New Roman"/>
                <a:cs typeface="Times New Roman"/>
              </a:rPr>
              <a:t>Практичний воркшоп від OpenAI та DeepLearning.AI</a:t>
            </a:r>
            <a:endParaRPr sz="23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3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Тривалість курсу: 1–1.5 години (швидкий, концентрований практичний тренінг).</a:t>
            </a:r>
            <a:endParaRPr sz="23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3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Головна мета: навчання правилам побудови ефективних системних інструкцій та запитів до LLM.</a:t>
            </a:r>
            <a:endParaRPr sz="23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3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Ключові навички: створення промптів для сумаризації довгих текстів, перефразування, аналізу тональності та класифікації інформації.</a:t>
            </a:r>
            <a:endParaRPr sz="23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3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Ефективність запитів: розкриває внутрішні механізми моделей, вчить уникати розмитих відповідей та 'галюцинацій' ШІ.</a:t>
            </a:r>
            <a:endParaRPr sz="23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3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Застосування: автоматизація рутинної обробки первинної інформації під час підготовки проєктного бекграунду.</a:t>
            </a:r>
            <a:endParaRPr sz="230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1341792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9" name="Google Shape;119;p18">
            <a:extLst xmlns:a="http://schemas.openxmlformats.org/drawingml/2006/main">
              <a:ext uri="{FF2B5EF4-FFF2-40B4-BE49-F238E27FC236}">
                <a16:creationId xmlns:a16="http://schemas.microsoft.com/office/drawing/2014/main" id="{42F90589-F794-463E-AAC2-E6DA04B09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2880"/>
            <a:ext cx="11277295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1" i="0" u="none" strike="noStrike" cap="none">
                <a:solidFill>
                  <a:srgbClr val="0E7490"/>
                </a:solidFill>
                <a:latin typeface="Calibri"/>
                <a:ea typeface="Calibri"/>
                <a:cs typeface="Calibri"/>
              </a:rPr>
              <a:t>АПСВТ | ВІДДІЛ МІЖНАРОДНОГО СПІВРОБІТНИЦТВА | PROJECT LAB</a:t>
            </a:r>
            <a:endParaRPr/>
          </a:p>
        </p:txBody>
      </p:sp>
      <p:sp>
        <p:nvSpPr>
          <p:cNvPr id="120" name="Google Shape;120;p18">
            <a:extLst xmlns:a="http://schemas.openxmlformats.org/drawingml/2006/main">
              <a:ext uri="{FF2B5EF4-FFF2-40B4-BE49-F238E27FC236}">
                <a16:creationId xmlns:a16="http://schemas.microsoft.com/office/drawing/2014/main" id="{8694361C-8462-4727-9986-4B45F9836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11277295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 i="0" u="none" strike="noStrike" cap="none">
                <a:solidFill>
                  <a:srgbClr val="0B1D3A"/>
                </a:solidFill>
                <a:latin typeface="Calibri"/>
                <a:ea typeface="Calibri"/>
                <a:cs typeface="Calibri"/>
              </a:rPr>
              <a:t>Рівень 2: Промптинг для розробки проєктів</a:t>
            </a:r>
            <a:endParaRPr/>
          </a:p>
        </p:txBody>
      </p:sp>
      <p:sp>
        <p:nvSpPr>
          <p:cNvPr id="121" name="Google Shape;121;p18">
            <a:extLst xmlns:a="http://schemas.openxmlformats.org/drawingml/2006/main">
              <a:ext uri="{FF2B5EF4-FFF2-40B4-BE49-F238E27FC236}">
                <a16:creationId xmlns:a16="http://schemas.microsoft.com/office/drawing/2014/main" id="{4B612402-C54C-4DA9-87D9-5B358D59D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45920"/>
            <a:ext cx="11277300" cy="424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000" b="1" i="0" u="none" strike="noStrike" cap="none">
                <a:solidFill>
                  <a:srgbClr val="0E7490"/>
                </a:solidFill>
                <a:latin typeface="Times New Roman"/>
                <a:ea typeface="Times New Roman"/>
                <a:cs typeface="Times New Roman"/>
              </a:rPr>
              <a:t>Використання відкритих гідів та передових фреймворків</a:t>
            </a:r>
            <a:endParaRPr sz="20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0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Ресурс LearnPrompting.org: найбільший безкоштовний покроковий довідник із промптингу (від базового до просунутого рівня).</a:t>
            </a:r>
            <a:endParaRPr sz="20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0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Фреймворк Chain-of-Thought (Ланцюжок думок): спонукає ШІ розбивати складні завдання на логічні кроки перед видачею фінального тексту.</a:t>
            </a:r>
            <a:endParaRPr sz="20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0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Фреймворк Few-Shot Prompting: надання моделі кількох зразків (прикладів) тексту перед генерацією для отримання ідеального стилю.</a:t>
            </a:r>
            <a:endParaRPr sz="20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0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Генерація структури: використання ШІ для структурування розділів Work Packages, побудови логіко-структурних матриць проєкту.</a:t>
            </a:r>
            <a:endParaRPr sz="20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0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Критична оцінка: отримані результати ШІ слід сприймати виключно як чернетку, що вимагає глибокої перевірки та адаптації.</a:t>
            </a:r>
            <a:endParaRPr sz="200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928307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6" name="Google Shape;126;p19">
            <a:extLst xmlns:a="http://schemas.openxmlformats.org/drawingml/2006/main">
              <a:ext uri="{FF2B5EF4-FFF2-40B4-BE49-F238E27FC236}">
                <a16:creationId xmlns:a16="http://schemas.microsoft.com/office/drawing/2014/main" id="{341F9844-F7F0-4859-B057-AC96E5740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2880"/>
            <a:ext cx="11277295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1" i="0" u="none" strike="noStrike" cap="none">
                <a:solidFill>
                  <a:srgbClr val="0E7490"/>
                </a:solidFill>
                <a:latin typeface="Calibri"/>
                <a:ea typeface="Calibri"/>
                <a:cs typeface="Calibri"/>
              </a:rPr>
              <a:t>АПСВТ | ВІДДІЛ МІЖНАРОДНОГО СПІВРОБІТНИЦТВА | PROJECT LAB</a:t>
            </a:r>
            <a:endParaRPr/>
          </a:p>
        </p:txBody>
      </p:sp>
      <p:sp>
        <p:nvSpPr>
          <p:cNvPr id="127" name="Google Shape;127;p19">
            <a:extLst xmlns:a="http://schemas.openxmlformats.org/drawingml/2006/main">
              <a:ext uri="{FF2B5EF4-FFF2-40B4-BE49-F238E27FC236}">
                <a16:creationId xmlns:a16="http://schemas.microsoft.com/office/drawing/2014/main" id="{A7F5803B-C20E-4A0E-BC37-79244582B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11277295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 i="0" u="none" strike="noStrike" cap="none">
                <a:solidFill>
                  <a:srgbClr val="0B1D3A"/>
                </a:solidFill>
                <a:latin typeface="Calibri"/>
                <a:ea typeface="Calibri"/>
                <a:cs typeface="Calibri"/>
              </a:rPr>
              <a:t>Рівень 3: «Google Cloud Generative AI Learning Path»</a:t>
            </a:r>
            <a:endParaRPr/>
          </a:p>
        </p:txBody>
      </p:sp>
      <p:sp>
        <p:nvSpPr>
          <p:cNvPr id="128" name="Google Shape;128;p19">
            <a:extLst xmlns:a="http://schemas.openxmlformats.org/drawingml/2006/main">
              <a:ext uri="{FF2B5EF4-FFF2-40B4-BE49-F238E27FC236}">
                <a16:creationId xmlns:a16="http://schemas.microsoft.com/office/drawing/2014/main" id="{60E413E2-1C43-45C0-8F74-22AA94C12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142995"/>
            <a:ext cx="11277300" cy="409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100" b="1" i="0" u="none" strike="noStrike" cap="none">
                <a:solidFill>
                  <a:srgbClr val="0E7490"/>
                </a:solidFill>
                <a:latin typeface="Times New Roman"/>
                <a:ea typeface="Times New Roman"/>
                <a:cs typeface="Times New Roman"/>
              </a:rPr>
              <a:t>Серія технічних мікрокурсів для розширення експертизи</a:t>
            </a:r>
            <a:endParaRPr sz="2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1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Тривалість треку: ~10-12 годин (набір окремих взаємопов'язаних модулів).</a:t>
            </a:r>
            <a:endParaRPr sz="2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1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Технічний фокус: знайомство з архітектурою Encoder-Decoder, моделями Transformer та інструментами Vertex AI.</a:t>
            </a:r>
            <a:endParaRPr sz="2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1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Для кого: для команд, які планують ІТ-компоненти в проєктах або розробку власних цифрових рішень у межах грантів ЄС.</a:t>
            </a:r>
            <a:endParaRPr sz="2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1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Суть навчання: розуміння того, як великі мовні моделі навчаються, розгортаються та інтегруються у реальні програми.</a:t>
            </a:r>
            <a:endParaRPr sz="2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1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Результат: отримання офіційних бейджів від Google Cloud, що значно підсилює технічне CV учасників проєктних груп.</a:t>
            </a:r>
            <a:endParaRPr sz="210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08773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3" name="Google Shape;133;p20">
            <a:extLst xmlns:a="http://schemas.openxmlformats.org/drawingml/2006/main">
              <a:ext uri="{FF2B5EF4-FFF2-40B4-BE49-F238E27FC236}">
                <a16:creationId xmlns:a16="http://schemas.microsoft.com/office/drawing/2014/main" id="{A9580C53-99DD-4F34-86CF-E82055C8D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2880"/>
            <a:ext cx="11277295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1" i="0" u="none" strike="noStrike" cap="none">
                <a:solidFill>
                  <a:srgbClr val="0E7490"/>
                </a:solidFill>
                <a:latin typeface="Calibri"/>
                <a:ea typeface="Calibri"/>
                <a:cs typeface="Calibri"/>
              </a:rPr>
              <a:t>АПСВТ | ВІДДІЛ МІЖНАРОДНОГО СПІВРОБІТНИЦТВА | PROJECT LAB</a:t>
            </a:r>
            <a:endParaRPr/>
          </a:p>
        </p:txBody>
      </p:sp>
      <p:sp>
        <p:nvSpPr>
          <p:cNvPr id="134" name="Google Shape;134;p20">
            <a:extLst xmlns:a="http://schemas.openxmlformats.org/drawingml/2006/main">
              <a:ext uri="{FF2B5EF4-FFF2-40B4-BE49-F238E27FC236}">
                <a16:creationId xmlns:a16="http://schemas.microsoft.com/office/drawing/2014/main" id="{33E2AFDA-454D-4D24-B6DD-F40C090A1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11277295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 i="0" u="none" strike="noStrike" cap="none">
                <a:solidFill>
                  <a:srgbClr val="0B1D3A"/>
                </a:solidFill>
                <a:latin typeface="Calibri"/>
                <a:ea typeface="Calibri"/>
                <a:cs typeface="Calibri"/>
              </a:rPr>
              <a:t>ШІ в заявках Erasmus+ та програмах ЄС</a:t>
            </a:r>
            <a:endParaRPr/>
          </a:p>
        </p:txBody>
      </p:sp>
      <p:sp>
        <p:nvSpPr>
          <p:cNvPr id="135" name="Google Shape;135;p20">
            <a:extLst xmlns:a="http://schemas.openxmlformats.org/drawingml/2006/main">
              <a:ext uri="{FF2B5EF4-FFF2-40B4-BE49-F238E27FC236}">
                <a16:creationId xmlns:a16="http://schemas.microsoft.com/office/drawing/2014/main" id="{0063B31A-39FB-4037-A42E-C88B1D84E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645920"/>
            <a:ext cx="11277300" cy="43738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100" b="1" i="0" u="none" strike="noStrike" cap="none">
                <a:solidFill>
                  <a:srgbClr val="0E7490"/>
                </a:solidFill>
                <a:latin typeface="Times New Roman"/>
                <a:ea typeface="Times New Roman"/>
                <a:cs typeface="Times New Roman"/>
              </a:rPr>
              <a:t>Ключові вимоги Європейської Комісії, етика та регулювання</a:t>
            </a:r>
            <a:endParaRPr sz="2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1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Ethical Guidelines for Educators: офіційні етичні вказівки ЄК щодо використання ШІ та даних у навчанні й викладанні.</a:t>
            </a:r>
            <a:endParaRPr sz="2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1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Закон про ШІ (EU AI Act): вимоги прозорості застосовуються у визначених законом випадках; перевіряйте контекст використання ШІ.</a:t>
            </a:r>
            <a:endParaRPr sz="2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1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Академічна доброчесність: готуйте оригінальний текст, перевіряйте джерела та правила конкретного конкурсу щодо використання ШІ.</a:t>
            </a:r>
            <a:endParaRPr sz="2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1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Ризики: шаблонні чи неперевірені тексти можуть не відображати реального досвіду команди та послаблювати заявку.</a:t>
            </a:r>
            <a:endParaRPr sz="2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1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Золоте правило: ШІ — це асистент для структурування та брейнштормінгу, але контент проєкту має відображати реальний досвід команди.</a:t>
            </a:r>
            <a:endParaRPr sz="210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4471354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0" name="Google Shape;140;p21">
            <a:extLst xmlns:a="http://schemas.openxmlformats.org/drawingml/2006/main">
              <a:ext uri="{FF2B5EF4-FFF2-40B4-BE49-F238E27FC236}">
                <a16:creationId xmlns:a16="http://schemas.microsoft.com/office/drawing/2014/main" id="{10864F68-400B-4392-9535-F61CCA753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2880"/>
            <a:ext cx="11277295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1" i="0" u="none" strike="noStrike" cap="none">
                <a:solidFill>
                  <a:srgbClr val="0E7490"/>
                </a:solidFill>
                <a:latin typeface="Calibri"/>
                <a:ea typeface="Calibri"/>
                <a:cs typeface="Calibri"/>
              </a:rPr>
              <a:t>АПСВТ | ВІДДІЛ МІЖНАРОДНОГО СПІВРОБІТНИЦТВА | PROJECT LAB</a:t>
            </a:r>
            <a:endParaRPr/>
          </a:p>
        </p:txBody>
      </p:sp>
      <p:sp>
        <p:nvSpPr>
          <p:cNvPr id="141" name="Google Shape;141;p21">
            <a:extLst xmlns:a="http://schemas.openxmlformats.org/drawingml/2006/main">
              <a:ext uri="{FF2B5EF4-FFF2-40B4-BE49-F238E27FC236}">
                <a16:creationId xmlns:a16="http://schemas.microsoft.com/office/drawing/2014/main" id="{9BDA4F98-B74F-4B2A-BDB9-A8DF139DE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11277295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 i="0" u="none" strike="noStrike" cap="none">
                <a:solidFill>
                  <a:srgbClr val="0B1D3A"/>
                </a:solidFill>
                <a:latin typeface="Calibri"/>
                <a:ea typeface="Calibri"/>
                <a:cs typeface="Calibri"/>
              </a:rPr>
              <a:t>Рекомендації для учасників PROJECT LAB</a:t>
            </a:r>
            <a:endParaRPr/>
          </a:p>
        </p:txBody>
      </p:sp>
      <p:sp>
        <p:nvSpPr>
          <p:cNvPr id="142" name="Google Shape;142;p21">
            <a:extLst xmlns:a="http://schemas.openxmlformats.org/drawingml/2006/main">
              <a:ext uri="{FF2B5EF4-FFF2-40B4-BE49-F238E27FC236}">
                <a16:creationId xmlns:a16="http://schemas.microsoft.com/office/drawing/2014/main" id="{D8CCE2B8-D3D7-4BA9-AE76-1DB3B76ED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4850" y="1280150"/>
            <a:ext cx="11439600" cy="441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100" b="1" i="0" u="none" strike="noStrike" cap="none">
                <a:solidFill>
                  <a:srgbClr val="0E7490"/>
                </a:solidFill>
                <a:latin typeface="Times New Roman"/>
                <a:ea typeface="Times New Roman"/>
                <a:cs typeface="Times New Roman"/>
              </a:rPr>
              <a:t>Практичні правила безпечної та ефективної роботи</a:t>
            </a:r>
            <a:endParaRPr sz="2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1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Валідація фактів (Fact-checking): завжди перевіряйте статистику, посилання та нормативні акти, згенеровані моделями.</a:t>
            </a:r>
            <a:endParaRPr sz="2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1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Конфіденційність та інтелектуальна власність: ЗАБОРОНЕНО завантажувати в ШІ внутрішні дані партнерів чи персональні дані.</a:t>
            </a:r>
            <a:endParaRPr sz="2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1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Кастомізація контенту: адаптуйте кожен абзац під специфіку вашого закладу (АПСВТ) та локальний контекст України.</a:t>
            </a:r>
            <a:endParaRPr sz="2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1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Фокус на інноваціях: використовуйте ШІ для генерації альтернативних ідей розповсюдження результатів (Dissemination).</a:t>
            </a:r>
            <a:endParaRPr sz="21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1200"/>
              </a:spcBef>
              <a:spcAft>
                <a:spcPts val="0"/>
              </a:spcAft>
              <a:buNone/>
            </a:pPr>
            <a:r>
              <a:rPr sz="21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Формула успіху в Erasmus+: Поєднання глибокої експертизи команди АПСВТ та технологічної швидкості ШІ.</a:t>
            </a:r>
            <a:endParaRPr sz="210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7998755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5F7F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7" name="Google Shape;147;p22">
            <a:extLst xmlns:a="http://schemas.openxmlformats.org/drawingml/2006/main">
              <a:ext uri="{FF2B5EF4-FFF2-40B4-BE49-F238E27FC236}">
                <a16:creationId xmlns:a16="http://schemas.microsoft.com/office/drawing/2014/main" id="{3E574D9A-BB82-403A-B58D-6E73E2ACD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82880"/>
            <a:ext cx="11277295" cy="365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100" b="1" i="0" u="none" strike="noStrike" cap="none">
                <a:solidFill>
                  <a:srgbClr val="0E7490"/>
                </a:solidFill>
                <a:latin typeface="Calibri"/>
                <a:ea typeface="Calibri"/>
                <a:cs typeface="Calibri"/>
              </a:rPr>
              <a:t>АПСВТ | ВІДДІЛ МІЖНАРОДНОГО СПІВРОБІТНИЦТВА | PROJECT LAB</a:t>
            </a:r>
            <a:endParaRPr/>
          </a:p>
        </p:txBody>
      </p:sp>
      <p:sp>
        <p:nvSpPr>
          <p:cNvPr id="148" name="Google Shape;148;p22">
            <a:extLst xmlns:a="http://schemas.openxmlformats.org/drawingml/2006/main">
              <a:ext uri="{FF2B5EF4-FFF2-40B4-BE49-F238E27FC236}">
                <a16:creationId xmlns:a16="http://schemas.microsoft.com/office/drawing/2014/main" id="{2A7AB0B0-372B-4DDC-9D2F-819C1953A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548640"/>
            <a:ext cx="11277295" cy="731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2800" b="1" i="0" u="none" strike="noStrike" cap="none">
                <a:solidFill>
                  <a:srgbClr val="0B1D3A"/>
                </a:solidFill>
                <a:latin typeface="Calibri"/>
                <a:ea typeface="Calibri"/>
                <a:cs typeface="Calibri"/>
              </a:rPr>
              <a:t>Висновки та корисні лінки</a:t>
            </a:r>
            <a:endParaRPr/>
          </a:p>
        </p:txBody>
      </p:sp>
      <p:sp>
        <p:nvSpPr>
          <p:cNvPr id="149" name="Google Shape;149;p22">
            <a:extLst xmlns:a="http://schemas.openxmlformats.org/drawingml/2006/main">
              <a:ext uri="{FF2B5EF4-FFF2-40B4-BE49-F238E27FC236}">
                <a16:creationId xmlns:a16="http://schemas.microsoft.com/office/drawing/2014/main" id="{2BD1CF3D-4CBB-4A51-8E45-9986AF206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" y="1463040"/>
            <a:ext cx="5486400" cy="314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Офіційні першоджерела ЄК: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• European Education Area (Етичні настанови ЄК щодо ШІ)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• Shaping Europe’s digital future (EU AI Act та прозорість)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• Національний офіс Erasmus+ в Україні (Цифрові пріоритети)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00">
                <a:solidFill>
                  <a:schemeClr val="dk1"/>
                </a:solidFill>
                <a:latin typeface="Times New Roman"/>
                <a:ea typeface="Times New Roman"/>
                <a:cs typeface="Times New Roman"/>
              </a:rPr>
              <a:t>Освітні платформи: Coursera, DeepLearning.AI, LearnPrompting.org</a:t>
            </a:r>
            <a:endParaRPr sz="2200">
              <a:solidFill>
                <a:schemeClr val="dk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150" name="Google Shape;150;p22">
            <a:extLst xmlns:a="http://schemas.openxmlformats.org/drawingml/2006/main">
              <a:ext uri="{FF2B5EF4-FFF2-40B4-BE49-F238E27FC236}">
                <a16:creationId xmlns:a16="http://schemas.microsoft.com/office/drawing/2014/main" id="{076A61E2-54C8-4B5D-9F07-B8C793562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7920" y="1463040"/>
            <a:ext cx="5486400" cy="241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</a:ln>
        </p:spPr>
        <p:txBody>
          <a:bodyPr xmlns:a="http://schemas.openxmlformats.org/drawingml/2006/main" spcFirstLastPara="1" wrap="square" lIns="91425" tIns="45700" rIns="91425" bIns="45700" anchor="t">
            <a:spAutoFit/>
          </a:bodyPr>
          <a:lstStyle xmlns:a="http://schemas.openxmlformats.org/drawingml/2006/main"/>
          <a:p xmlns:a="http://schemas.openxmlformats.org/drawingml/2006/main">
            <a:pPr marL="0" marR="0" lvl="0" indent="0" algn="l">
              <a:spcBef>
                <a:spcPts val="0"/>
              </a:spcBef>
              <a:spcAft>
                <a:spcPts val="0"/>
              </a:spcAft>
              <a:buNone/>
            </a:pPr>
            <a:r>
              <a:rPr sz="1800" b="1" i="0" u="none" strike="noStrike" cap="none">
                <a:solidFill>
                  <a:srgbClr val="0B1D3A"/>
                </a:solidFill>
                <a:latin typeface="Times New Roman"/>
                <a:ea typeface="Times New Roman"/>
                <a:cs typeface="Times New Roman"/>
              </a:rPr>
              <a:t>Контакти організатора:</a:t>
            </a:r>
            <a:endParaRPr sz="18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sz="18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Академія праці, соціальних відносин і туризму (АПСВТ)</a:t>
            </a:r>
            <a:endParaRPr sz="18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sz="18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Відділ міжнародного співробітництва</a:t>
            </a:r>
            <a:endParaRPr sz="18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sz="1800" b="1" i="0" u="none" strike="noStrike" cap="none">
                <a:solidFill>
                  <a:srgbClr val="0E7490"/>
                </a:solidFill>
                <a:latin typeface="Times New Roman"/>
                <a:ea typeface="Times New Roman"/>
                <a:cs typeface="Times New Roman"/>
              </a:rPr>
              <a:t>Веб-сторінка: www.socosvita.kiev.ua/international</a:t>
            </a:r>
            <a:endParaRPr sz="18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sz="1800" b="1" i="0" u="none" strike="noStrike" cap="none">
                <a:solidFill>
                  <a:srgbClr val="0E7490"/>
                </a:solidFill>
                <a:latin typeface="Times New Roman"/>
                <a:ea typeface="Times New Roman"/>
                <a:cs typeface="Times New Roman"/>
              </a:rPr>
              <a:t>Електронна пошта: inz@socosvita.kiev.ua</a:t>
            </a:r>
            <a:endParaRPr sz="1800"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0" marR="0" lvl="0" indent="0" algn="l">
              <a:spcBef>
                <a:spcPts val="600"/>
              </a:spcBef>
              <a:spcAft>
                <a:spcPts val="0"/>
              </a:spcAft>
              <a:buNone/>
            </a:pPr>
            <a:r>
              <a:rPr sz="1800" i="0" u="none" strike="noStrike" cap="none">
                <a:solidFill>
                  <a:srgbClr val="1E293B"/>
                </a:solidFill>
                <a:latin typeface="Times New Roman"/>
                <a:ea typeface="Times New Roman"/>
                <a:cs typeface="Times New Roman"/>
              </a:rPr>
              <a:t>Адреса: м. Київ, Кільцева дорога, 3-А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619129360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2026-10-13T14:30:20.5590000Z</dcterms:created>
  <dcterms:modified xsi:type="dcterms:W3CDTF">2026-10-13T14:30:20.5590000Z</dcterms:modified>
</coreProperties>
</file>