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6003a99651a4bff" /><Relationship Type="http://schemas.openxmlformats.org/officeDocument/2006/relationships/extended-properties" Target="/docProps/app.xml" Id="R3d1aed2049944538" /><Relationship Type="http://schemas.openxmlformats.org/officeDocument/2006/relationships/officeDocument" Target="/ppt/presentation.xml" Id="R6ea6f9a5f452497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37e29b600f04cb7"/>
  </p:sldMasterIdLst>
  <p:notesMasterIdLst>
    <p:notesMasterId xmlns:r="http://schemas.openxmlformats.org/officeDocument/2006/relationships" r:id="Ra0d987eef19e44f6"/>
  </p:notesMasterIdLst>
  <p:sldIdLst>
    <p:sldId xmlns:r="http://schemas.openxmlformats.org/officeDocument/2006/relationships" id="256" r:id="R8e979992175241be"/>
    <p:sldId xmlns:r="http://schemas.openxmlformats.org/officeDocument/2006/relationships" id="257" r:id="Rd2411c7bdf0147e1"/>
    <p:sldId xmlns:r="http://schemas.openxmlformats.org/officeDocument/2006/relationships" id="258" r:id="R1ea5657a57924a6f"/>
    <p:sldId xmlns:r="http://schemas.openxmlformats.org/officeDocument/2006/relationships" id="259" r:id="R785091e0307d4aa3"/>
    <p:sldId xmlns:r="http://schemas.openxmlformats.org/officeDocument/2006/relationships" id="260" r:id="Rac980cc9cdb94a5e"/>
    <p:sldId xmlns:r="http://schemas.openxmlformats.org/officeDocument/2006/relationships" id="261" r:id="R8fcc96e80e474be8"/>
    <p:sldId xmlns:r="http://schemas.openxmlformats.org/officeDocument/2006/relationships" id="262" r:id="R379d8c8882564a7e"/>
    <p:sldId xmlns:r="http://schemas.openxmlformats.org/officeDocument/2006/relationships" id="263" r:id="R9e430e5cc2f44648"/>
    <p:sldId xmlns:r="http://schemas.openxmlformats.org/officeDocument/2006/relationships" id="264" r:id="R5a2ea8a6efd64a6c"/>
    <p:sldId xmlns:r="http://schemas.openxmlformats.org/officeDocument/2006/relationships" id="265" r:id="Rad04f96c824941c2"/>
  </p:sldIdLst>
  <p:sldSz cx="9144000" cy="6858000"/>
  <p:notesSz cx="6858000" cy="9144000"/>
  <p:defaultTextStyle>
    <a:def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None/>
    </a:defPPr>
    <a:lvl1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1pPr>
    <a:lvl2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2pPr>
    <a:lvl3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3pPr>
    <a:lvl4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4pPr>
    <a:lvl5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5pPr>
    <a:lvl6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6pPr>
    <a:lvl7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7pPr>
    <a:lvl8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8pPr>
    <a:lvl9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5da70d05d3479b" /><Relationship Type="http://schemas.openxmlformats.org/officeDocument/2006/relationships/slideMaster" Target="/ppt/slideMasters/slideMaster1.xml" Id="R137e29b600f04cb7" /><Relationship Type="http://schemas.openxmlformats.org/officeDocument/2006/relationships/notesMaster" Target="/ppt/notesMasters/notesMaster1.xml" Id="Ra0d987eef19e44f6" /><Relationship Type="http://schemas.openxmlformats.org/officeDocument/2006/relationships/presProps" Target="/ppt/presProps.xml" Id="R0618f77b1ab4425c" /><Relationship Type="http://schemas.openxmlformats.org/officeDocument/2006/relationships/viewProps" Target="/ppt/viewProps.xml" Id="R4e2dd2fdc7954105" /><Relationship Type="http://schemas.openxmlformats.org/officeDocument/2006/relationships/tableStyles" Target="/ppt/tableStyles.xml" Id="Rcf923aa96ceb4359" /><Relationship Type="http://schemas.openxmlformats.org/officeDocument/2006/relationships/slide" Target="/ppt/slides/slide1.xml" Id="R8e979992175241be" /><Relationship Type="http://schemas.openxmlformats.org/officeDocument/2006/relationships/slide" Target="/ppt/slides/slide2.xml" Id="Rd2411c7bdf0147e1" /><Relationship Type="http://schemas.openxmlformats.org/officeDocument/2006/relationships/slide" Target="/ppt/slides/slide3.xml" Id="R1ea5657a57924a6f" /><Relationship Type="http://schemas.openxmlformats.org/officeDocument/2006/relationships/slide" Target="/ppt/slides/slide4.xml" Id="R785091e0307d4aa3" /><Relationship Type="http://schemas.openxmlformats.org/officeDocument/2006/relationships/slide" Target="/ppt/slides/slide5.xml" Id="Rac980cc9cdb94a5e" /><Relationship Type="http://schemas.openxmlformats.org/officeDocument/2006/relationships/slide" Target="/ppt/slides/slide6.xml" Id="R8fcc96e80e474be8" /><Relationship Type="http://schemas.openxmlformats.org/officeDocument/2006/relationships/slide" Target="/ppt/slides/slide7.xml" Id="R379d8c8882564a7e" /><Relationship Type="http://schemas.openxmlformats.org/officeDocument/2006/relationships/slide" Target="/ppt/slides/slide8.xml" Id="R9e430e5cc2f44648" /><Relationship Type="http://schemas.openxmlformats.org/officeDocument/2006/relationships/slide" Target="/ppt/slides/slide9.xml" Id="R5a2ea8a6efd64a6c" /><Relationship Type="http://schemas.openxmlformats.org/officeDocument/2006/relationships/slide" Target="/ppt/slides/slide10.xml" Id="Rad04f96c824941c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850c51c13e84fb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2e112e493d74007" /><Relationship Type="http://schemas.openxmlformats.org/officeDocument/2006/relationships/notesMaster" Target="/ppt/notesMasters/notesMaster1.xml" Id="R06b61b81c5374e8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9960e4c6054b26" /><Relationship Type="http://schemas.openxmlformats.org/officeDocument/2006/relationships/notesMaster" Target="/ppt/notesMasters/notesMaster1.xml" Id="Ra0f1e062e35a4f6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fd1ba21756490d" /><Relationship Type="http://schemas.openxmlformats.org/officeDocument/2006/relationships/notesMaster" Target="/ppt/notesMasters/notesMaster1.xml" Id="R8212edb74753435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ed9976ccc14211" /><Relationship Type="http://schemas.openxmlformats.org/officeDocument/2006/relationships/notesMaster" Target="/ppt/notesMasters/notesMaster1.xml" Id="R31c96d87a86c4f7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501612e03b4c0f" /><Relationship Type="http://schemas.openxmlformats.org/officeDocument/2006/relationships/notesMaster" Target="/ppt/notesMasters/notesMaster1.xml" Id="R0a80ff3ccdbb486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19998377cc74497" /><Relationship Type="http://schemas.openxmlformats.org/officeDocument/2006/relationships/notesMaster" Target="/ppt/notesMasters/notesMaster1.xml" Id="R910557c5eb7045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11e07ac4e424de6" /><Relationship Type="http://schemas.openxmlformats.org/officeDocument/2006/relationships/notesMaster" Target="/ppt/notesMasters/notesMaster1.xml" Id="R13b7cf10c6b04be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25c2fb0d8f24051" /><Relationship Type="http://schemas.openxmlformats.org/officeDocument/2006/relationships/notesMaster" Target="/ppt/notesMasters/notesMaster1.xml" Id="R290e0157065e445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58474db9a3d47fc" /><Relationship Type="http://schemas.openxmlformats.org/officeDocument/2006/relationships/notesMaster" Target="/ppt/notesMasters/notesMaster1.xml" Id="R1b5953e09090499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635e42cb6d74b76" /><Relationship Type="http://schemas.openxmlformats.org/officeDocument/2006/relationships/notesMaster" Target="/ppt/notesMasters/notesMaster1.xml" Id="R33a1de2fbb514a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Джерела для перевірки тверджень про ШІ: Європейська Комісія, Article 50 transparency obligations FAQ — https://digital-strategy.ec.europa.eu/en/faqs/transparency-obligations-under-article-50-ai-act ; Erasmus+ Programme Guide 2026 — https://erasmus-plus.ec.europa.eu/sites/default/files/2025-11/programme-guide-2026_en.pdf 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a260eaf2784f3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046bde4a67462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137a6ea9674ce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d52a5a8e774b4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5380c7cb604db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2c456e3e9f4b3c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ec65e4b4fd4b86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f8aa385f30439d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f78f2575724e84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082e6b941346b9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d88da2de884712" /></Relationships>
</file>

<file path=ppt/slideLayouts/slideLayout1.xml><?xml version="1.0" encoding="utf-8"?>
<p:sldLayout xmlns:p="http://schemas.openxmlformats.org/presentationml/2006/main" matchingName="Title and Content" type="obj">
  <p:cSld name="OBJEC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oogle Shape;12;p2">
            <a:extLst xmlns:a="http://schemas.openxmlformats.org/drawingml/2006/main">
              <a:ext uri="{FF2B5EF4-FFF2-40B4-BE49-F238E27FC236}">
                <a16:creationId xmlns:a16="http://schemas.microsoft.com/office/drawing/2014/main" id="{6DC0F20D-4EC1-4DC1-9DB2-33D1FDAB20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3" name="Google Shape;13;p2">
            <a:extLst xmlns:a="http://schemas.openxmlformats.org/drawingml/2006/main">
              <a:ext uri="{FF2B5EF4-FFF2-40B4-BE49-F238E27FC236}">
                <a16:creationId xmlns:a16="http://schemas.microsoft.com/office/drawing/2014/main" id="{1FD734EC-A83B-470C-9B3A-1B82FCC8025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14" name="Google Shape;14;p2">
            <a:extLst xmlns:a="http://schemas.openxmlformats.org/drawingml/2006/main">
              <a:ext uri="{FF2B5EF4-FFF2-40B4-BE49-F238E27FC236}">
                <a16:creationId xmlns:a16="http://schemas.microsoft.com/office/drawing/2014/main" id="{7AD6653F-21C9-4B98-849A-E9391CF363E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5" name="Google Shape;15;p2">
            <a:extLst xmlns:a="http://schemas.openxmlformats.org/drawingml/2006/main">
              <a:ext uri="{FF2B5EF4-FFF2-40B4-BE49-F238E27FC236}">
                <a16:creationId xmlns:a16="http://schemas.microsoft.com/office/drawing/2014/main" id="{13DC8AA8-46B5-4197-A6CF-1EEC10042E6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6" name="Google Shape;16;p2">
            <a:extLst xmlns:a="http://schemas.openxmlformats.org/drawingml/2006/main">
              <a:ext uri="{FF2B5EF4-FFF2-40B4-BE49-F238E27FC236}">
                <a16:creationId xmlns:a16="http://schemas.microsoft.com/office/drawing/2014/main" id="{2FFFB33D-AB8C-4489-846A-9C58C959F64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Google Shape;18;p3">
            <a:extLst xmlns:a="http://schemas.openxmlformats.org/drawingml/2006/main">
              <a:ext uri="{FF2B5EF4-FFF2-40B4-BE49-F238E27FC236}">
                <a16:creationId xmlns:a16="http://schemas.microsoft.com/office/drawing/2014/main" id="{A46FB593-63A5-4958-85DB-CA1C58FFF53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9" name="Google Shape;19;p3">
            <a:extLst xmlns:a="http://schemas.openxmlformats.org/drawingml/2006/main">
              <a:ext uri="{FF2B5EF4-FFF2-40B4-BE49-F238E27FC236}">
                <a16:creationId xmlns:a16="http://schemas.microsoft.com/office/drawing/2014/main" id="{B1250DA2-AD78-4DA8-B0A9-71E59C97C7B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20" name="Google Shape;20;p3">
            <a:extLst xmlns:a="http://schemas.openxmlformats.org/drawingml/2006/main">
              <a:ext uri="{FF2B5EF4-FFF2-40B4-BE49-F238E27FC236}">
                <a16:creationId xmlns:a16="http://schemas.microsoft.com/office/drawing/2014/main" id="{F1E811ED-6098-436C-B15F-81FD5B00528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1" name="Google Shape;21;p3">
            <a:extLst xmlns:a="http://schemas.openxmlformats.org/drawingml/2006/main">
              <a:ext uri="{FF2B5EF4-FFF2-40B4-BE49-F238E27FC236}">
                <a16:creationId xmlns:a16="http://schemas.microsoft.com/office/drawing/2014/main" id="{40E96817-A196-4161-8C41-335C8B537BB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2" name="Google Shape;22;p3">
            <a:extLst xmlns:a="http://schemas.openxmlformats.org/drawingml/2006/main">
              <a:ext uri="{FF2B5EF4-FFF2-40B4-BE49-F238E27FC236}">
                <a16:creationId xmlns:a16="http://schemas.microsoft.com/office/drawing/2014/main" id="{8948BBCC-67EE-4F78-A153-C4F56F7165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matchingName="Section Header" type="secHead">
  <p:cSld name="SECTION_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Google Shape;24;p4">
            <a:extLst xmlns:a="http://schemas.openxmlformats.org/drawingml/2006/main">
              <a:ext uri="{FF2B5EF4-FFF2-40B4-BE49-F238E27FC236}">
                <a16:creationId xmlns:a16="http://schemas.microsoft.com/office/drawing/2014/main" id="{21EA8BDD-013A-49E4-8853-BCCE5CAEA3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5" name="Google Shape;25;p4">
            <a:extLst xmlns:a="http://schemas.openxmlformats.org/drawingml/2006/main">
              <a:ext uri="{FF2B5EF4-FFF2-40B4-BE49-F238E27FC236}">
                <a16:creationId xmlns:a16="http://schemas.microsoft.com/office/drawing/2014/main" id="{2899B7BD-9247-4E51-8BE7-DCF27DF84E0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26" name="Google Shape;26;p4">
            <a:extLst xmlns:a="http://schemas.openxmlformats.org/drawingml/2006/main">
              <a:ext uri="{FF2B5EF4-FFF2-40B4-BE49-F238E27FC236}">
                <a16:creationId xmlns:a16="http://schemas.microsoft.com/office/drawing/2014/main" id="{A3E6D230-970E-4AFD-8E33-FACD6B0237E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7" name="Google Shape;27;p4">
            <a:extLst xmlns:a="http://schemas.openxmlformats.org/drawingml/2006/main">
              <a:ext uri="{FF2B5EF4-FFF2-40B4-BE49-F238E27FC236}">
                <a16:creationId xmlns:a16="http://schemas.microsoft.com/office/drawing/2014/main" id="{FDA916A6-26BC-46C7-96F0-849D65FBDD2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8" name="Google Shape;28;p4">
            <a:extLst xmlns:a="http://schemas.openxmlformats.org/drawingml/2006/main">
              <a:ext uri="{FF2B5EF4-FFF2-40B4-BE49-F238E27FC236}">
                <a16:creationId xmlns:a16="http://schemas.microsoft.com/office/drawing/2014/main" id="{7C43FC1C-E2EF-4F6A-BA59-397A0B0423B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matchingName="Two Content" type="twoObj">
  <p:cSld name="TWO_OBJECT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Google Shape;30;p5">
            <a:extLst xmlns:a="http://schemas.openxmlformats.org/drawingml/2006/main">
              <a:ext uri="{FF2B5EF4-FFF2-40B4-BE49-F238E27FC236}">
                <a16:creationId xmlns:a16="http://schemas.microsoft.com/office/drawing/2014/main" id="{E666DC24-46C0-409E-BFEB-82735407FE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1" name="Google Shape;31;p5">
            <a:extLst xmlns:a="http://schemas.openxmlformats.org/drawingml/2006/main">
              <a:ext uri="{FF2B5EF4-FFF2-40B4-BE49-F238E27FC236}">
                <a16:creationId xmlns:a16="http://schemas.microsoft.com/office/drawing/2014/main" id="{9662E327-A8FA-45AF-BE00-54E1CA7767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4038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32" name="Google Shape;32;p5">
            <a:extLst xmlns:a="http://schemas.openxmlformats.org/drawingml/2006/main">
              <a:ext uri="{FF2B5EF4-FFF2-40B4-BE49-F238E27FC236}">
                <a16:creationId xmlns:a16="http://schemas.microsoft.com/office/drawing/2014/main" id="{861DA7C9-B3B0-4750-978E-0CBDB0D0BB1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648200" y="1600200"/>
            <a:ext cx="4038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33" name="Google Shape;33;p5">
            <a:extLst xmlns:a="http://schemas.openxmlformats.org/drawingml/2006/main">
              <a:ext uri="{FF2B5EF4-FFF2-40B4-BE49-F238E27FC236}">
                <a16:creationId xmlns:a16="http://schemas.microsoft.com/office/drawing/2014/main" id="{AD16E836-2549-43A8-BFB7-385ABDE7C9F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4" name="Google Shape;34;p5">
            <a:extLst xmlns:a="http://schemas.openxmlformats.org/drawingml/2006/main">
              <a:ext uri="{FF2B5EF4-FFF2-40B4-BE49-F238E27FC236}">
                <a16:creationId xmlns:a16="http://schemas.microsoft.com/office/drawing/2014/main" id="{29CEAABA-D8EB-41A8-AB00-F4EDD252737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5" name="Google Shape;35;p5">
            <a:extLst xmlns:a="http://schemas.openxmlformats.org/drawingml/2006/main">
              <a:ext uri="{FF2B5EF4-FFF2-40B4-BE49-F238E27FC236}">
                <a16:creationId xmlns:a16="http://schemas.microsoft.com/office/drawing/2014/main" id="{205BB972-D00A-4F37-BBC2-F6A9E8293D5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matchingName="Comparison" type="twoTxTwoObj">
  <p:cSld name="TWO_OBJECTS_WITH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Google Shape;37;p6">
            <a:extLst xmlns:a="http://schemas.openxmlformats.org/drawingml/2006/main">
              <a:ext uri="{FF2B5EF4-FFF2-40B4-BE49-F238E27FC236}">
                <a16:creationId xmlns:a16="http://schemas.microsoft.com/office/drawing/2014/main" id="{A61E173A-1412-4272-A813-93055A822F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8" name="Google Shape;38;p6">
            <a:extLst xmlns:a="http://schemas.openxmlformats.org/drawingml/2006/main">
              <a:ext uri="{FF2B5EF4-FFF2-40B4-BE49-F238E27FC236}">
                <a16:creationId xmlns:a16="http://schemas.microsoft.com/office/drawing/2014/main" id="{09226E5D-E55C-4AFB-8DCE-8C8B9365B4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39" name="Google Shape;39;p6">
            <a:extLst xmlns:a="http://schemas.openxmlformats.org/drawingml/2006/main">
              <a:ext uri="{FF2B5EF4-FFF2-40B4-BE49-F238E27FC236}">
                <a16:creationId xmlns:a16="http://schemas.microsoft.com/office/drawing/2014/main" id="{8C3BF89F-2E2E-48D2-836A-34E50C5925D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2174875"/>
            <a:ext cx="4040188" cy="3951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40" name="Google Shape;40;p6">
            <a:extLst xmlns:a="http://schemas.openxmlformats.org/drawingml/2006/main">
              <a:ext uri="{FF2B5EF4-FFF2-40B4-BE49-F238E27FC236}">
                <a16:creationId xmlns:a16="http://schemas.microsoft.com/office/drawing/2014/main" id="{81C3B969-54DD-40C8-A1CB-BA8071527766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41" name="Google Shape;41;p6">
            <a:extLst xmlns:a="http://schemas.openxmlformats.org/drawingml/2006/main">
              <a:ext uri="{FF2B5EF4-FFF2-40B4-BE49-F238E27FC236}">
                <a16:creationId xmlns:a16="http://schemas.microsoft.com/office/drawing/2014/main" id="{F79F4A67-F5E0-42E4-9A27-262BB669E865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4645025" y="2174875"/>
            <a:ext cx="4041775" cy="3951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42" name="Google Shape;42;p6">
            <a:extLst xmlns:a="http://schemas.openxmlformats.org/drawingml/2006/main">
              <a:ext uri="{FF2B5EF4-FFF2-40B4-BE49-F238E27FC236}">
                <a16:creationId xmlns:a16="http://schemas.microsoft.com/office/drawing/2014/main" id="{0AFBB90A-14BC-46B6-88EC-8E78EECD429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3" name="Google Shape;43;p6">
            <a:extLst xmlns:a="http://schemas.openxmlformats.org/drawingml/2006/main">
              <a:ext uri="{FF2B5EF4-FFF2-40B4-BE49-F238E27FC236}">
                <a16:creationId xmlns:a16="http://schemas.microsoft.com/office/drawing/2014/main" id="{EA3B3EEA-5AAC-48C0-8870-23917505942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4" name="Google Shape;44;p6">
            <a:extLst xmlns:a="http://schemas.openxmlformats.org/drawingml/2006/main">
              <a:ext uri="{FF2B5EF4-FFF2-40B4-BE49-F238E27FC236}">
                <a16:creationId xmlns:a16="http://schemas.microsoft.com/office/drawing/2014/main" id="{1F590163-BE84-49F1-B266-32286AC190C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matchingName="Title Only" type="titleOnly">
  <p:cSld name="TITLE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Google Shape;46;p7">
            <a:extLst xmlns:a="http://schemas.openxmlformats.org/drawingml/2006/main">
              <a:ext uri="{FF2B5EF4-FFF2-40B4-BE49-F238E27FC236}">
                <a16:creationId xmlns:a16="http://schemas.microsoft.com/office/drawing/2014/main" id="{CB0BB050-E758-4838-9C50-27A5CB30C3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7" name="Google Shape;47;p7">
            <a:extLst xmlns:a="http://schemas.openxmlformats.org/drawingml/2006/main">
              <a:ext uri="{FF2B5EF4-FFF2-40B4-BE49-F238E27FC236}">
                <a16:creationId xmlns:a16="http://schemas.microsoft.com/office/drawing/2014/main" id="{B68F6ECA-E475-4195-BCA0-354525685F7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8" name="Google Shape;48;p7">
            <a:extLst xmlns:a="http://schemas.openxmlformats.org/drawingml/2006/main">
              <a:ext uri="{FF2B5EF4-FFF2-40B4-BE49-F238E27FC236}">
                <a16:creationId xmlns:a16="http://schemas.microsoft.com/office/drawing/2014/main" id="{AD53051F-1E7A-4CEA-900B-EA1E64590CF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9" name="Google Shape;49;p7">
            <a:extLst xmlns:a="http://schemas.openxmlformats.org/drawingml/2006/main">
              <a:ext uri="{FF2B5EF4-FFF2-40B4-BE49-F238E27FC236}">
                <a16:creationId xmlns:a16="http://schemas.microsoft.com/office/drawing/2014/main" id="{6F507B53-BFEC-4B95-8053-202DFCF9CDB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1" name="Google Shape;51;p8">
            <a:extLst xmlns:a="http://schemas.openxmlformats.org/drawingml/2006/main">
              <a:ext uri="{FF2B5EF4-FFF2-40B4-BE49-F238E27FC236}">
                <a16:creationId xmlns:a16="http://schemas.microsoft.com/office/drawing/2014/main" id="{9A6CD85E-1A83-469E-BACA-63B20A914D2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2" name="Google Shape;52;p8">
            <a:extLst xmlns:a="http://schemas.openxmlformats.org/drawingml/2006/main">
              <a:ext uri="{FF2B5EF4-FFF2-40B4-BE49-F238E27FC236}">
                <a16:creationId xmlns:a16="http://schemas.microsoft.com/office/drawing/2014/main" id="{E83A086A-0EA3-4390-B2A4-C6ACCF87B30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3" name="Google Shape;53;p8">
            <a:extLst xmlns:a="http://schemas.openxmlformats.org/drawingml/2006/main">
              <a:ext uri="{FF2B5EF4-FFF2-40B4-BE49-F238E27FC236}">
                <a16:creationId xmlns:a16="http://schemas.microsoft.com/office/drawing/2014/main" id="{7E1B3817-DDD8-4996-AE3B-D368AEC348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matchingName="Content with Caption" type="objTx">
  <p:cSld name="OBJECT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Google Shape;55;p9">
            <a:extLst xmlns:a="http://schemas.openxmlformats.org/drawingml/2006/main">
              <a:ext uri="{FF2B5EF4-FFF2-40B4-BE49-F238E27FC236}">
                <a16:creationId xmlns:a16="http://schemas.microsoft.com/office/drawing/2014/main" id="{31D6FC11-5991-497D-8B43-54F7E914B98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6" name="Google Shape;56;p9">
            <a:extLst xmlns:a="http://schemas.openxmlformats.org/drawingml/2006/main">
              <a:ext uri="{FF2B5EF4-FFF2-40B4-BE49-F238E27FC236}">
                <a16:creationId xmlns:a16="http://schemas.microsoft.com/office/drawing/2014/main" id="{0F2D6063-BAD8-4900-8FF2-57A5FBBC2EC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575050" y="273050"/>
            <a:ext cx="5111750" cy="5853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 xmlns:a="http://schemas.openxmlformats.org/drawingml/2006/main"/>
        </p:txBody>
      </p:sp>
      <p:sp>
        <p:nvSpPr>
          <p:cNvPr id="57" name="Google Shape;57;p9">
            <a:extLst xmlns:a="http://schemas.openxmlformats.org/drawingml/2006/main">
              <a:ext uri="{FF2B5EF4-FFF2-40B4-BE49-F238E27FC236}">
                <a16:creationId xmlns:a16="http://schemas.microsoft.com/office/drawing/2014/main" id="{A1C208D9-4A05-4910-BF6A-F89B6E5D8D1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58" name="Google Shape;58;p9">
            <a:extLst xmlns:a="http://schemas.openxmlformats.org/drawingml/2006/main">
              <a:ext uri="{FF2B5EF4-FFF2-40B4-BE49-F238E27FC236}">
                <a16:creationId xmlns:a16="http://schemas.microsoft.com/office/drawing/2014/main" id="{584FB833-B619-46A3-8F60-066F5A3B1CB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9" name="Google Shape;59;p9">
            <a:extLst xmlns:a="http://schemas.openxmlformats.org/drawingml/2006/main">
              <a:ext uri="{FF2B5EF4-FFF2-40B4-BE49-F238E27FC236}">
                <a16:creationId xmlns:a16="http://schemas.microsoft.com/office/drawing/2014/main" id="{91606CFA-6BD4-434E-A84E-21A041996C8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0" name="Google Shape;60;p9">
            <a:extLst xmlns:a="http://schemas.openxmlformats.org/drawingml/2006/main">
              <a:ext uri="{FF2B5EF4-FFF2-40B4-BE49-F238E27FC236}">
                <a16:creationId xmlns:a16="http://schemas.microsoft.com/office/drawing/2014/main" id="{32E48BC3-5432-4ABF-8637-8EE4B21C6B0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matchingName="Picture with Caption" type="picTx">
  <p:cSld name="PICTURE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Google Shape;62;p10">
            <a:extLst xmlns:a="http://schemas.openxmlformats.org/drawingml/2006/main">
              <a:ext uri="{FF2B5EF4-FFF2-40B4-BE49-F238E27FC236}">
                <a16:creationId xmlns:a16="http://schemas.microsoft.com/office/drawing/2014/main" id="{400FC636-89B1-4540-9D69-D1B6A63CCB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3" name="Google Shape;63;p10">
            <a:extLst xmlns:a="http://schemas.openxmlformats.org/drawingml/2006/main">
              <a:ext uri="{FF2B5EF4-FFF2-40B4-BE49-F238E27FC236}">
                <a16:creationId xmlns:a16="http://schemas.microsoft.com/office/drawing/2014/main" id="{0E1F19B0-8CA2-483E-8D1E-B8D285E8D3C7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1792288" y="612775"/>
            <a:ext cx="5486400" cy="411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64" name="Google Shape;64;p10">
            <a:extLst xmlns:a="http://schemas.openxmlformats.org/drawingml/2006/main">
              <a:ext uri="{FF2B5EF4-FFF2-40B4-BE49-F238E27FC236}">
                <a16:creationId xmlns:a16="http://schemas.microsoft.com/office/drawing/2014/main" id="{E561C444-A88D-4127-8783-01879B14426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792288" y="5367338"/>
            <a:ext cx="5486400" cy="8048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65" name="Google Shape;65;p10">
            <a:extLst xmlns:a="http://schemas.openxmlformats.org/drawingml/2006/main">
              <a:ext uri="{FF2B5EF4-FFF2-40B4-BE49-F238E27FC236}">
                <a16:creationId xmlns:a16="http://schemas.microsoft.com/office/drawing/2014/main" id="{5BD3AB1E-E5AA-4259-B077-DA8B02BE7C0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6" name="Google Shape;66;p10">
            <a:extLst xmlns:a="http://schemas.openxmlformats.org/drawingml/2006/main">
              <a:ext uri="{FF2B5EF4-FFF2-40B4-BE49-F238E27FC236}">
                <a16:creationId xmlns:a16="http://schemas.microsoft.com/office/drawing/2014/main" id="{CED50520-5DDC-49B3-A3CA-2B1DF22F73F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7" name="Google Shape;67;p10">
            <a:extLst xmlns:a="http://schemas.openxmlformats.org/drawingml/2006/main">
              <a:ext uri="{FF2B5EF4-FFF2-40B4-BE49-F238E27FC236}">
                <a16:creationId xmlns:a16="http://schemas.microsoft.com/office/drawing/2014/main" id="{5A7B2117-E8E6-462A-ACE9-39B83278D61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matchingName="Title and Vertical Text" type="vertTx">
  <p:cSld name="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" name="Google Shape;69;p11">
            <a:extLst xmlns:a="http://schemas.openxmlformats.org/drawingml/2006/main">
              <a:ext uri="{FF2B5EF4-FFF2-40B4-BE49-F238E27FC236}">
                <a16:creationId xmlns:a16="http://schemas.microsoft.com/office/drawing/2014/main" id="{B2CFF598-136F-444A-8F0E-6869D909C1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0" name="Google Shape;70;p11">
            <a:extLst xmlns:a="http://schemas.openxmlformats.org/drawingml/2006/main">
              <a:ext uri="{FF2B5EF4-FFF2-40B4-BE49-F238E27FC236}">
                <a16:creationId xmlns:a16="http://schemas.microsoft.com/office/drawing/2014/main" id="{0CE4088B-DB54-4EC8-9747-5A20D392FA8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2309019" y="-251618"/>
            <a:ext cx="4525963" cy="822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71" name="Google Shape;71;p11">
            <a:extLst xmlns:a="http://schemas.openxmlformats.org/drawingml/2006/main">
              <a:ext uri="{FF2B5EF4-FFF2-40B4-BE49-F238E27FC236}">
                <a16:creationId xmlns:a16="http://schemas.microsoft.com/office/drawing/2014/main" id="{13FB11F1-6BFD-4D44-BB0C-484CB4BD61C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2" name="Google Shape;72;p11">
            <a:extLst xmlns:a="http://schemas.openxmlformats.org/drawingml/2006/main">
              <a:ext uri="{FF2B5EF4-FFF2-40B4-BE49-F238E27FC236}">
                <a16:creationId xmlns:a16="http://schemas.microsoft.com/office/drawing/2014/main" id="{64C31532-9025-4F5C-A723-CF415C6DB29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3" name="Google Shape;73;p11">
            <a:extLst xmlns:a="http://schemas.openxmlformats.org/drawingml/2006/main">
              <a:ext uri="{FF2B5EF4-FFF2-40B4-BE49-F238E27FC236}">
                <a16:creationId xmlns:a16="http://schemas.microsoft.com/office/drawing/2014/main" id="{AACEB0B2-2E48-4557-89C9-DF8A713A303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matchingName="Vertical Title and Text" type="vertTitleAndTx">
  <p:cSld name="VERTICAL_TITLE_AND_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5" name="Google Shape;75;p12">
            <a:extLst xmlns:a="http://schemas.openxmlformats.org/drawingml/2006/main">
              <a:ext uri="{FF2B5EF4-FFF2-40B4-BE49-F238E27FC236}">
                <a16:creationId xmlns:a16="http://schemas.microsoft.com/office/drawing/2014/main" id="{1165635A-001B-4EAF-834B-E6604D20CE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 rot="5400000">
            <a:off x="4732338" y="2171701"/>
            <a:ext cx="5851525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6" name="Google Shape;76;p12">
            <a:extLst xmlns:a="http://schemas.openxmlformats.org/drawingml/2006/main">
              <a:ext uri="{FF2B5EF4-FFF2-40B4-BE49-F238E27FC236}">
                <a16:creationId xmlns:a16="http://schemas.microsoft.com/office/drawing/2014/main" id="{CA7505F3-15E7-4A25-B06C-5EC24E2E91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541338" y="190500"/>
            <a:ext cx="5851525" cy="601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77" name="Google Shape;77;p12">
            <a:extLst xmlns:a="http://schemas.openxmlformats.org/drawingml/2006/main">
              <a:ext uri="{FF2B5EF4-FFF2-40B4-BE49-F238E27FC236}">
                <a16:creationId xmlns:a16="http://schemas.microsoft.com/office/drawing/2014/main" id="{AF6D21E2-6714-4C33-8A95-C7F29C37EEF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8" name="Google Shape;78;p12">
            <a:extLst xmlns:a="http://schemas.openxmlformats.org/drawingml/2006/main">
              <a:ext uri="{FF2B5EF4-FFF2-40B4-BE49-F238E27FC236}">
                <a16:creationId xmlns:a16="http://schemas.microsoft.com/office/drawing/2014/main" id="{37E89354-E9DC-449D-A1D7-41AE47BAAF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9" name="Google Shape;79;p12">
            <a:extLst xmlns:a="http://schemas.openxmlformats.org/drawingml/2006/main">
              <a:ext uri="{FF2B5EF4-FFF2-40B4-BE49-F238E27FC236}">
                <a16:creationId xmlns:a16="http://schemas.microsoft.com/office/drawing/2014/main" id="{9B0C9F2E-05EE-4467-B960-C11D8B044EE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8c34ff28f14cff" /><Relationship Type="http://schemas.openxmlformats.org/officeDocument/2006/relationships/slideLayout" Target="/ppt/slideLayouts/slideLayout1.xml" Id="R42707c71ea484599" /><Relationship Type="http://schemas.openxmlformats.org/officeDocument/2006/relationships/slideLayout" Target="/ppt/slideLayouts/slideLayout2.xml" Id="Rcbabacf4f56d411d" /><Relationship Type="http://schemas.openxmlformats.org/officeDocument/2006/relationships/slideLayout" Target="/ppt/slideLayouts/slideLayout3.xml" Id="R5fd43e8634684d5a" /><Relationship Type="http://schemas.openxmlformats.org/officeDocument/2006/relationships/slideLayout" Target="/ppt/slideLayouts/slideLayout4.xml" Id="R63f8ac13e5ce4285" /><Relationship Type="http://schemas.openxmlformats.org/officeDocument/2006/relationships/slideLayout" Target="/ppt/slideLayouts/slideLayout5.xml" Id="R7af14bb871824c11" /><Relationship Type="http://schemas.openxmlformats.org/officeDocument/2006/relationships/slideLayout" Target="/ppt/slideLayouts/slideLayout6.xml" Id="R1445d2d1a1524b18" /><Relationship Type="http://schemas.openxmlformats.org/officeDocument/2006/relationships/slideLayout" Target="/ppt/slideLayouts/slideLayout7.xml" Id="R34e37cbfb4e04c94" /><Relationship Type="http://schemas.openxmlformats.org/officeDocument/2006/relationships/slideLayout" Target="/ppt/slideLayouts/slideLayout8.xml" Id="R5f61f8c54d544be7" /><Relationship Type="http://schemas.openxmlformats.org/officeDocument/2006/relationships/slideLayout" Target="/ppt/slideLayouts/slideLayout9.xml" Id="R356275e8690647dc" /><Relationship Type="http://schemas.openxmlformats.org/officeDocument/2006/relationships/slideLayout" Target="/ppt/slideLayouts/slideLayout10.xml" Id="R430002451ce44f1a" /><Relationship Type="http://schemas.openxmlformats.org/officeDocument/2006/relationships/slideLayout" Target="/ppt/slideLayouts/slideLayout11.xml" Id="Rcf25ca2d31c54c8c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 Shape;6;p1">
            <a:extLst xmlns:a="http://schemas.openxmlformats.org/drawingml/2006/main">
              <a:ext uri="{FF2B5EF4-FFF2-40B4-BE49-F238E27FC236}">
                <a16:creationId xmlns:a16="http://schemas.microsoft.com/office/drawing/2014/main" id="{A1A57D1E-ADB6-4F3E-9E23-6B4B017A12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  <p:sp>
        <p:nvSpPr>
          <p:cNvPr id="7" name="Google Shape;7;p1">
            <a:extLst xmlns:a="http://schemas.openxmlformats.org/drawingml/2006/main">
              <a:ext uri="{FF2B5EF4-FFF2-40B4-BE49-F238E27FC236}">
                <a16:creationId xmlns:a16="http://schemas.microsoft.com/office/drawing/2014/main" id="{9B0ADC36-439B-45DC-A87F-96B5002A2EB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marR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8" name="Google Shape;8;p1">
            <a:extLst xmlns:a="http://schemas.openxmlformats.org/drawingml/2006/main">
              <a:ext uri="{FF2B5EF4-FFF2-40B4-BE49-F238E27FC236}">
                <a16:creationId xmlns:a16="http://schemas.microsoft.com/office/drawing/2014/main" id="{244224F2-15C7-4656-B5A8-CFD9EC57624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9" name="Google Shape;9;p1">
            <a:extLst xmlns:a="http://schemas.openxmlformats.org/drawingml/2006/main">
              <a:ext uri="{FF2B5EF4-FFF2-40B4-BE49-F238E27FC236}">
                <a16:creationId xmlns:a16="http://schemas.microsoft.com/office/drawing/2014/main" id="{762F39E8-45E4-490F-8C0C-0F0D45716A2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10" name="Google Shape;10;p1">
            <a:extLst xmlns:a="http://schemas.openxmlformats.org/drawingml/2006/main">
              <a:ext uri="{FF2B5EF4-FFF2-40B4-BE49-F238E27FC236}">
                <a16:creationId xmlns:a16="http://schemas.microsoft.com/office/drawing/2014/main" id="{6F719EE1-0853-4193-866B-B149F145E5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2707c71ea484599"/>
    <p:sldLayoutId xmlns:r="http://schemas.openxmlformats.org/officeDocument/2006/relationships" id="2147483650" r:id="Rcbabacf4f56d411d"/>
    <p:sldLayoutId xmlns:r="http://schemas.openxmlformats.org/officeDocument/2006/relationships" id="2147483651" r:id="R5fd43e8634684d5a"/>
    <p:sldLayoutId xmlns:r="http://schemas.openxmlformats.org/officeDocument/2006/relationships" id="2147483652" r:id="R63f8ac13e5ce4285"/>
    <p:sldLayoutId xmlns:r="http://schemas.openxmlformats.org/officeDocument/2006/relationships" id="2147483653" r:id="R7af14bb871824c11"/>
    <p:sldLayoutId xmlns:r="http://schemas.openxmlformats.org/officeDocument/2006/relationships" id="2147483654" r:id="R1445d2d1a1524b18"/>
    <p:sldLayoutId xmlns:r="http://schemas.openxmlformats.org/officeDocument/2006/relationships" id="2147483655" r:id="R34e37cbfb4e04c94"/>
    <p:sldLayoutId xmlns:r="http://schemas.openxmlformats.org/officeDocument/2006/relationships" id="2147483656" r:id="R5f61f8c54d544be7"/>
    <p:sldLayoutId xmlns:r="http://schemas.openxmlformats.org/officeDocument/2006/relationships" id="2147483657" r:id="R356275e8690647dc"/>
    <p:sldLayoutId xmlns:r="http://schemas.openxmlformats.org/officeDocument/2006/relationships" id="2147483658" r:id="R430002451ce44f1a"/>
    <p:sldLayoutId xmlns:r="http://schemas.openxmlformats.org/officeDocument/2006/relationships" id="2147483659" r:id="Rcf25ca2d31c54c8c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420a6e8c984f57" /><Relationship Type="http://schemas.openxmlformats.org/officeDocument/2006/relationships/notesSlide" Target="/ppt/notesSlides/notesSlide1.xml" Id="R732993651ac747e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6c447414c04ab4" /><Relationship Type="http://schemas.openxmlformats.org/officeDocument/2006/relationships/notesSlide" Target="/ppt/notesSlides/notesSlide2.xml" Id="Ra2d875188daf4a3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3f82081da14687" /><Relationship Type="http://schemas.openxmlformats.org/officeDocument/2006/relationships/notesSlide" Target="/ppt/notesSlides/notesSlide3.xml" Id="R572db74216334f0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759417128f4692" /><Relationship Type="http://schemas.openxmlformats.org/officeDocument/2006/relationships/notesSlide" Target="/ppt/notesSlides/notesSlide4.xml" Id="R4007333244414c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de1c2900204c74" /><Relationship Type="http://schemas.openxmlformats.org/officeDocument/2006/relationships/notesSlide" Target="/ppt/notesSlides/notesSlide5.xml" Id="R2464364311c0444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e81869e1b64ca0" /><Relationship Type="http://schemas.openxmlformats.org/officeDocument/2006/relationships/notesSlide" Target="/ppt/notesSlides/notesSlide6.xml" Id="Rcbd2a176d299428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0abee30c864a2b" /><Relationship Type="http://schemas.openxmlformats.org/officeDocument/2006/relationships/notesSlide" Target="/ppt/notesSlides/notesSlide7.xml" Id="R74ebf65a78504df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f0307088014981" /><Relationship Type="http://schemas.openxmlformats.org/officeDocument/2006/relationships/notesSlide" Target="/ppt/notesSlides/notesSlide8.xml" Id="R23a4f6e09a9a411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d2e12ae7614b4f" /><Relationship Type="http://schemas.openxmlformats.org/officeDocument/2006/relationships/notesSlide" Target="/ppt/notesSlides/notesSlide9.xml" Id="R92115e8763c8432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fd45a5ffee4e3f" /><Relationship Type="http://schemas.openxmlformats.org/officeDocument/2006/relationships/notesSlide" Target="/ppt/notesSlides/notesSlide10.xml" Id="R9ec512a85925499d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4" name="Google Shape;84;p13">
            <a:extLst xmlns:a="http://schemas.openxmlformats.org/drawingml/2006/main">
              <a:ext uri="{FF2B5EF4-FFF2-40B4-BE49-F238E27FC236}">
                <a16:creationId xmlns:a16="http://schemas.microsoft.com/office/drawing/2014/main" id="{35DEE07C-F180-4863-817B-A40C9B9A8F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libri"/>
              <a:buNone/>
            </a:pPr>
            <a:r>
              <a:rPr sz="2800" b="1">
                <a:solidFill>
                  <a:srgbClr val="003366"/>
                </a:solidFill>
              </a:rPr>
              <a:t>PROJECT LAB: Ресурси для самостійного навчання</a:t>
            </a:r>
            <a:endParaRPr/>
          </a:p>
        </p:txBody>
      </p:sp>
      <p:sp>
        <p:nvSpPr>
          <p:cNvPr id="85" name="Google Shape;85;p13">
            <a:extLst xmlns:a="http://schemas.openxmlformats.org/drawingml/2006/main">
              <a:ext uri="{FF2B5EF4-FFF2-40B4-BE49-F238E27FC236}">
                <a16:creationId xmlns:a16="http://schemas.microsoft.com/office/drawing/2014/main" id="{F614ED7D-8103-4A32-8EBC-D9B32B5336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/>
          <a:p xmlns:a="http://schemas.openxmlformats.org/drawingml/2006/main">
            <a:pPr marL="342900" lvl="0" indent="-4064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Char char="•"/>
            </a:pPr>
            <a:r>
              <a:rPr sz="2600">
                <a:latin typeface="Times New Roman"/>
                <a:ea typeface="Times New Roman"/>
                <a:cs typeface="Times New Roman"/>
              </a:rPr>
              <a:t>Добірка онлайн-курсів і настанов зі штучного інтелекту для учасників програми PROJECT LAB від Centre SIPD.</a:t>
            </a:r>
            <a:endParaRPr sz="42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4064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Char char="•"/>
            </a:pPr>
            <a:r>
              <a:rPr sz="2600">
                <a:latin typeface="Times New Roman"/>
                <a:ea typeface="Times New Roman"/>
                <a:cs typeface="Times New Roman"/>
              </a:rPr>
              <a:t>Мета: Освоєння інструментів ШІ для підвищення якості освітніх проектів.</a:t>
            </a:r>
            <a:endParaRPr sz="42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4064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Char char="•"/>
            </a:pPr>
            <a:r>
              <a:rPr sz="2600">
                <a:latin typeface="Times New Roman"/>
                <a:ea typeface="Times New Roman"/>
                <a:cs typeface="Times New Roman"/>
              </a:rPr>
              <a:t>Фокус: Від базового розуміння алгоритмів до професійного промптингу та дотримання регламентів ЄС.</a:t>
            </a:r>
            <a:endParaRPr sz="420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34453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0" name="Google Shape;90;p14">
            <a:extLst xmlns:a="http://schemas.openxmlformats.org/drawingml/2006/main">
              <a:ext uri="{FF2B5EF4-FFF2-40B4-BE49-F238E27FC236}">
                <a16:creationId xmlns:a16="http://schemas.microsoft.com/office/drawing/2014/main" id="{2AEB7C8F-405F-4F6F-A6AC-C8672C58F3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libri"/>
              <a:buNone/>
            </a:pPr>
            <a:r>
              <a:rPr sz="2800" b="1">
                <a:solidFill>
                  <a:srgbClr val="003366"/>
                </a:solidFill>
              </a:rPr>
              <a:t>Структура навчальних ресурсів</a:t>
            </a:r>
            <a:endParaRPr/>
          </a:p>
        </p:txBody>
      </p:sp>
      <p:sp>
        <p:nvSpPr>
          <p:cNvPr id="91" name="Google Shape;91;p14">
            <a:extLst xmlns:a="http://schemas.openxmlformats.org/drawingml/2006/main">
              <a:ext uri="{FF2B5EF4-FFF2-40B4-BE49-F238E27FC236}">
                <a16:creationId xmlns:a16="http://schemas.microsoft.com/office/drawing/2014/main" id="{3A4F6840-0A7D-48A8-B71E-ABEAC90C346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/>
          <a:p xmlns:a="http://schemas.openxmlformats.org/drawingml/2006/main">
            <a:pPr marL="342900" lvl="0" indent="-4000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•"/>
            </a:pPr>
            <a:r>
              <a:rPr sz="2500">
                <a:latin typeface="Times New Roman"/>
                <a:ea typeface="Times New Roman"/>
                <a:cs typeface="Times New Roman"/>
              </a:rPr>
              <a:t>Рівень 1: Базове розуміння ШІ (фундаментальні концепції).</a:t>
            </a:r>
            <a:endParaRPr sz="25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40005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•"/>
            </a:pPr>
            <a:r>
              <a:rPr sz="2500">
                <a:latin typeface="Times New Roman"/>
                <a:ea typeface="Times New Roman"/>
                <a:cs typeface="Times New Roman"/>
              </a:rPr>
              <a:t>Рівень 2: Робота з промптами (Prompt Engineering для написання проектів).</a:t>
            </a:r>
            <a:endParaRPr sz="25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40005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•"/>
            </a:pPr>
            <a:r>
              <a:rPr sz="2500">
                <a:latin typeface="Times New Roman"/>
                <a:ea typeface="Times New Roman"/>
                <a:cs typeface="Times New Roman"/>
              </a:rPr>
              <a:t>Рівень 3: Технічні та поглиблені курси для IT-компонентів.</a:t>
            </a:r>
            <a:endParaRPr sz="25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40005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•"/>
            </a:pPr>
            <a:r>
              <a:rPr sz="2500">
                <a:latin typeface="Times New Roman"/>
                <a:ea typeface="Times New Roman"/>
                <a:cs typeface="Times New Roman"/>
              </a:rPr>
              <a:t>Регламенти ЄС: Офіційні настанови Європейської Комісії щодо використання ШІ в Erasmus+.</a:t>
            </a:r>
            <a:endParaRPr sz="250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907003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6" name="Google Shape;96;p15">
            <a:extLst xmlns:a="http://schemas.openxmlformats.org/drawingml/2006/main">
              <a:ext uri="{FF2B5EF4-FFF2-40B4-BE49-F238E27FC236}">
                <a16:creationId xmlns:a16="http://schemas.microsoft.com/office/drawing/2014/main" id="{38B10D6F-9B32-4F44-A437-34AD9C1DEE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libri"/>
              <a:buNone/>
            </a:pPr>
            <a:r>
              <a:rPr sz="2800" b="1">
                <a:solidFill>
                  <a:srgbClr val="003366"/>
                </a:solidFill>
              </a:rPr>
              <a:t>Рівень 1: Базове розуміння ШІ (AI for Everyone)</a:t>
            </a:r>
            <a:endParaRPr/>
          </a:p>
        </p:txBody>
      </p:sp>
      <p:sp>
        <p:nvSpPr>
          <p:cNvPr id="97" name="Google Shape;97;p15">
            <a:extLst xmlns:a="http://schemas.openxmlformats.org/drawingml/2006/main">
              <a:ext uri="{FF2B5EF4-FFF2-40B4-BE49-F238E27FC236}">
                <a16:creationId xmlns:a16="http://schemas.microsoft.com/office/drawing/2014/main" id="{E1CD4723-7365-4A0C-9015-9098C59A6B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/>
          <a:p xmlns:a="http://schemas.openxmlformats.org/drawingml/2006/main">
            <a:pPr marL="342900" lvl="0" indent="-3873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•"/>
            </a:pPr>
            <a:r>
              <a:rPr sz="2300">
                <a:latin typeface="Times New Roman"/>
                <a:ea typeface="Times New Roman"/>
                <a:cs typeface="Times New Roman"/>
              </a:rPr>
              <a:t>Курс: 'AI for Everyone' від Ендрю Нг (платформа Coursera).</a:t>
            </a:r>
            <a:endParaRPr sz="23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38735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•"/>
            </a:pPr>
            <a:r>
              <a:rPr sz="2300">
                <a:latin typeface="Times New Roman"/>
                <a:ea typeface="Times New Roman"/>
                <a:cs typeface="Times New Roman"/>
              </a:rPr>
              <a:t>Для кого: Нетехнічні фахівці, менеджери проектів та освітяни.</a:t>
            </a:r>
            <a:endParaRPr sz="23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38735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•"/>
            </a:pPr>
            <a:r>
              <a:rPr sz="2300">
                <a:latin typeface="Times New Roman"/>
                <a:ea typeface="Times New Roman"/>
                <a:cs typeface="Times New Roman"/>
              </a:rPr>
              <a:t>Що вивчите: Що таке машинного навчання, глибоке навчання, можливості та реальні обмеження ШІ.</a:t>
            </a:r>
            <a:endParaRPr sz="23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38735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•"/>
            </a:pPr>
            <a:r>
              <a:rPr sz="2300">
                <a:latin typeface="Times New Roman"/>
                <a:ea typeface="Times New Roman"/>
                <a:cs typeface="Times New Roman"/>
              </a:rPr>
              <a:t>Пристосування: Формування реалістичних очікувань від технологій у проектних заявках.</a:t>
            </a:r>
            <a:endParaRPr sz="230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2872753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2" name="Google Shape;102;p16">
            <a:extLst xmlns:a="http://schemas.openxmlformats.org/drawingml/2006/main">
              <a:ext uri="{FF2B5EF4-FFF2-40B4-BE49-F238E27FC236}">
                <a16:creationId xmlns:a16="http://schemas.microsoft.com/office/drawing/2014/main" id="{BE6F4F31-B6DA-4FB6-9AF5-B39FE761D4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libri"/>
              <a:buNone/>
            </a:pPr>
            <a:r>
              <a:rPr sz="2800" b="1">
                <a:solidFill>
                  <a:srgbClr val="003366"/>
                </a:solidFill>
              </a:rPr>
              <a:t>Рівень 1: Базові ресурси (Elements of AI)</a:t>
            </a:r>
            <a:endParaRPr/>
          </a:p>
        </p:txBody>
      </p:sp>
      <p:sp>
        <p:nvSpPr>
          <p:cNvPr id="103" name="Google Shape;103;p16">
            <a:extLst xmlns:a="http://schemas.openxmlformats.org/drawingml/2006/main">
              <a:ext uri="{FF2B5EF4-FFF2-40B4-BE49-F238E27FC236}">
                <a16:creationId xmlns:a16="http://schemas.microsoft.com/office/drawing/2014/main" id="{77040AF7-5502-4CE1-A2CD-EA91A2A53F7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/>
          <a:p xmlns:a="http://schemas.openxmlformats.org/drawingml/2006/main">
            <a:pPr marL="342900" lvl="0" indent="-38735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•"/>
            </a:pPr>
            <a:r>
              <a:rPr sz="2300">
                <a:latin typeface="Times New Roman"/>
                <a:ea typeface="Times New Roman"/>
                <a:cs typeface="Times New Roman"/>
              </a:rPr>
              <a:t>Курс: 'Elements of AI' (Фінляндія / Університет Гельсінкі).</a:t>
            </a:r>
            <a:endParaRPr sz="39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38735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•"/>
            </a:pPr>
            <a:r>
              <a:rPr sz="2300">
                <a:latin typeface="Times New Roman"/>
                <a:ea typeface="Times New Roman"/>
                <a:cs typeface="Times New Roman"/>
              </a:rPr>
              <a:t>Формат: Інтерактивний та безкоштовний курс без складного математичного коду.</a:t>
            </a:r>
            <a:endParaRPr sz="39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38735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•"/>
            </a:pPr>
            <a:r>
              <a:rPr sz="2300">
                <a:latin typeface="Times New Roman"/>
                <a:ea typeface="Times New Roman"/>
                <a:cs typeface="Times New Roman"/>
              </a:rPr>
              <a:t>Зміст: Робота алгоритмів, нейронні мережі та філософські й етичні аспекти ШІ.</a:t>
            </a:r>
            <a:endParaRPr sz="39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38735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imes New Roman"/>
              <a:buChar char="•"/>
            </a:pPr>
            <a:r>
              <a:rPr sz="2300">
                <a:latin typeface="Times New Roman"/>
                <a:ea typeface="Times New Roman"/>
                <a:cs typeface="Times New Roman"/>
              </a:rPr>
              <a:t>Результат: Здатність критично оцінювати вплив ШІ на суспільство та освітнє середовище.</a:t>
            </a:r>
            <a:endParaRPr sz="390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8910362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8" name="Google Shape;108;p17">
            <a:extLst xmlns:a="http://schemas.openxmlformats.org/drawingml/2006/main">
              <a:ext uri="{FF2B5EF4-FFF2-40B4-BE49-F238E27FC236}">
                <a16:creationId xmlns:a16="http://schemas.microsoft.com/office/drawing/2014/main" id="{AD8B2B57-43EC-420B-B742-0FA3038C9A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libri"/>
              <a:buNone/>
            </a:pPr>
            <a:r>
              <a:rPr sz="2800" b="1">
                <a:solidFill>
                  <a:srgbClr val="003366"/>
                </a:solidFill>
              </a:rPr>
              <a:t>Рівень 2: Робота з промптами (Prompt Engineering)</a:t>
            </a:r>
            <a:endParaRPr/>
          </a:p>
        </p:txBody>
      </p:sp>
      <p:sp>
        <p:nvSpPr>
          <p:cNvPr id="109" name="Google Shape;109;p17">
            <a:extLst xmlns:a="http://schemas.openxmlformats.org/drawingml/2006/main">
              <a:ext uri="{FF2B5EF4-FFF2-40B4-BE49-F238E27FC236}">
                <a16:creationId xmlns:a16="http://schemas.microsoft.com/office/drawing/2014/main" id="{75800D0F-6E94-4753-A349-461ED978BCA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/>
          <a:p xmlns:a="http://schemas.openxmlformats.org/drawingml/2006/main">
            <a:pPr marL="3429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2500">
                <a:latin typeface="Times New Roman"/>
                <a:ea typeface="Times New Roman"/>
                <a:cs typeface="Times New Roman"/>
              </a:rPr>
              <a:t>Рес</a:t>
            </a:r>
            <a:r>
              <a:rPr sz="2500">
                <a:latin typeface="Times New Roman"/>
                <a:ea typeface="Times New Roman"/>
                <a:cs typeface="Times New Roman"/>
              </a:rPr>
              <a:t>урс: Курси 'ChatGPT Prompt Engineering for Developers' від OpenAI та DeepLearning.AI.</a:t>
            </a:r>
            <a:endParaRPr sz="4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40005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•"/>
            </a:pPr>
            <a:r>
              <a:rPr sz="2500">
                <a:latin typeface="Times New Roman"/>
                <a:ea typeface="Times New Roman"/>
                <a:cs typeface="Times New Roman"/>
              </a:rPr>
              <a:t>Ключові навички: Написання чітких, детальних та контекстних інструкцій.</a:t>
            </a:r>
            <a:endParaRPr sz="4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40005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•"/>
            </a:pPr>
            <a:r>
              <a:rPr sz="2500">
                <a:latin typeface="Times New Roman"/>
                <a:ea typeface="Times New Roman"/>
                <a:cs typeface="Times New Roman"/>
              </a:rPr>
              <a:t>Методологія: Системні промпти, рольове моделювання (наприклад, 'Дій як експерт з оцінювання грантів ЄС').</a:t>
            </a:r>
            <a:endParaRPr sz="4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2900" lvl="0" indent="-40005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Times New Roman"/>
              <a:buChar char="•"/>
            </a:pPr>
            <a:r>
              <a:rPr sz="2500">
                <a:latin typeface="Times New Roman"/>
                <a:ea typeface="Times New Roman"/>
                <a:cs typeface="Times New Roman"/>
              </a:rPr>
              <a:t>Ефективність: Скорочення часу на рутинну роботу з текстом у кілька разів.</a:t>
            </a:r>
            <a:endParaRPr sz="410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421574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4" name="Google Shape;114;p18">
            <a:extLst xmlns:a="http://schemas.openxmlformats.org/drawingml/2006/main">
              <a:ext uri="{FF2B5EF4-FFF2-40B4-BE49-F238E27FC236}">
                <a16:creationId xmlns:a16="http://schemas.microsoft.com/office/drawing/2014/main" id="{992FC341-558A-41DA-92D7-7F6717F2EAE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libri"/>
              <a:buNone/>
            </a:pPr>
            <a:r>
              <a:rPr sz="2800" b="1">
                <a:solidFill>
                  <a:srgbClr val="003366"/>
                </a:solidFill>
              </a:rPr>
              <a:t>Рівень 2: Промптинг для розробки проектів</a:t>
            </a:r>
            <a:endParaRPr/>
          </a:p>
        </p:txBody>
      </p:sp>
      <p:sp>
        <p:nvSpPr>
          <p:cNvPr id="115" name="Google Shape;115;p18">
            <a:extLst xmlns:a="http://schemas.openxmlformats.org/drawingml/2006/main">
              <a:ext uri="{FF2B5EF4-FFF2-40B4-BE49-F238E27FC236}">
                <a16:creationId xmlns:a16="http://schemas.microsoft.com/office/drawing/2014/main" id="{9B69418C-16EB-45CD-BAD1-4C199B5C6A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/>
          <a:p xmlns:a="http://schemas.openxmlformats.org/drawingml/2006/main">
            <a:pPr marL="3429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Інструменти: Навчальний портал LearnPrompting.org.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Практика: Використання фреймворків Chain-of-Thought та Few-Shot Prompting.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Застосування в PROJECT LAB: Структурування описів робочих пакетів (Work Packages), очікуваних результатів та планів розповсюдження (Dissemination Plans).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Правило: ШІ пропонує чернетку, людина — адаптує під реальні потреби.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4435199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0" name="Google Shape;120;p19">
            <a:extLst xmlns:a="http://schemas.openxmlformats.org/drawingml/2006/main">
              <a:ext uri="{FF2B5EF4-FFF2-40B4-BE49-F238E27FC236}">
                <a16:creationId xmlns:a16="http://schemas.microsoft.com/office/drawing/2014/main" id="{76944957-FDCB-412D-A61F-843C58ECF6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libri"/>
              <a:buNone/>
            </a:pPr>
            <a:r>
              <a:rPr sz="2800" b="1">
                <a:solidFill>
                  <a:srgbClr val="003366"/>
                </a:solidFill>
              </a:rPr>
              <a:t>Рівень 3: Технічні та поглиблені курси з ШІ</a:t>
            </a:r>
            <a:endParaRPr/>
          </a:p>
        </p:txBody>
      </p:sp>
      <p:sp>
        <p:nvSpPr>
          <p:cNvPr id="121" name="Google Shape;121;p19">
            <a:extLst xmlns:a="http://schemas.openxmlformats.org/drawingml/2006/main">
              <a:ext uri="{FF2B5EF4-FFF2-40B4-BE49-F238E27FC236}">
                <a16:creationId xmlns:a16="http://schemas.microsoft.com/office/drawing/2014/main" id="{FF0966A6-ED8C-408C-8E72-A83353936B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/>
          <a:p xmlns:a="http://schemas.openxmlformats.org/drawingml/2006/main">
            <a:pPr marL="3429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Ресурс: Спеціалізація 'Google Cloud Generative AI learning path'.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Зміст: Великі мовні моделі (LLM), дифузійні моделі, принципи відповідального ШІ (Responsible AI).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Для кого: Учасники, які інтегрують інноваційні IT-компоненти в Erasmus+ KA2 чи Horizon Europe.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Мета: Розуміння архітектури сучасних рішень для створення власних освітніх інструментів.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18517442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6" name="Google Shape;126;p20">
            <a:extLst xmlns:a="http://schemas.openxmlformats.org/drawingml/2006/main">
              <a:ext uri="{FF2B5EF4-FFF2-40B4-BE49-F238E27FC236}">
                <a16:creationId xmlns:a16="http://schemas.microsoft.com/office/drawing/2014/main" id="{DE29523D-8EF4-4008-A22E-6CF2EA0710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libri"/>
              <a:buNone/>
            </a:pPr>
            <a:r>
              <a:rPr sz="2800" b="1">
                <a:solidFill>
                  <a:srgbClr val="003366"/>
                </a:solidFill>
              </a:rPr>
              <a:t>ШІ в заявках Erasmus+ та програмах ЄС</a:t>
            </a:r>
            <a:endParaRPr/>
          </a:p>
        </p:txBody>
      </p:sp>
      <p:sp>
        <p:nvSpPr>
          <p:cNvPr id="127" name="Google Shape;127;p20">
            <a:extLst xmlns:a="http://schemas.openxmlformats.org/drawingml/2006/main">
              <a:ext uri="{FF2B5EF4-FFF2-40B4-BE49-F238E27FC236}">
                <a16:creationId xmlns:a16="http://schemas.microsoft.com/office/drawing/2014/main" id="{598A9206-21CC-4B8D-80B9-34C16A1A1FD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 fontScale="100000"/>
          </a:bodyPr>
          <a:lstStyle xmlns:a="http://schemas.openxmlformats.org/drawingml/2006/main"/>
          <a:p xmlns:a="http://schemas.openxmlformats.org/drawingml/2006/main">
            <a:pPr marL="3429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Офіційні матеріали: Етичні настанови щодо використання ШІ в навчанні на European Education Area.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Перевіряйте вимоги конкретного конкурсу щодо використання ШІ; дотримуйтеся правил оригінальності, точності та інтелектуальної власності.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Ризики: неперевірений текст ШІ може містити помилки, плагіат або загальні формулювання, що послаблюють заявку.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Посилання: Див. оновлені 'Guidelines on the ethical use of artificial intelligence and data in teaching and learning' на офіційному сайті ЄК.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6956301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2" name="Google Shape;132;p21">
            <a:extLst xmlns:a="http://schemas.openxmlformats.org/drawingml/2006/main">
              <a:ext uri="{FF2B5EF4-FFF2-40B4-BE49-F238E27FC236}">
                <a16:creationId xmlns:a16="http://schemas.microsoft.com/office/drawing/2014/main" id="{2C4E6E1F-90CF-45B4-BF4F-C2A81A2915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libri"/>
              <a:buNone/>
            </a:pPr>
            <a:r>
              <a:rPr sz="2800" b="1">
                <a:solidFill>
                  <a:srgbClr val="003366"/>
                </a:solidFill>
              </a:rPr>
              <a:t>Рекомендації для учасників PROJECT LAB</a:t>
            </a:r>
            <a:endParaRPr/>
          </a:p>
        </p:txBody>
      </p:sp>
      <p:sp>
        <p:nvSpPr>
          <p:cNvPr id="133" name="Google Shape;133;p21">
            <a:extLst xmlns:a="http://schemas.openxmlformats.org/drawingml/2006/main">
              <a:ext uri="{FF2B5EF4-FFF2-40B4-BE49-F238E27FC236}">
                <a16:creationId xmlns:a16="http://schemas.microsoft.com/office/drawing/2014/main" id="{F06AC9FB-B7AD-4B2D-9512-422EDC86B88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/>
          <a:p xmlns:a="http://schemas.openxmlformats.org/drawingml/2006/main">
            <a:pPr marL="3429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Валідація фактів: ШІ схильний до 'галюцинацій'. Завжди перевіряйте статистику, посилання та нормативні акти.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Безпека даних та GDPR: Ніколи не завантажуйте в публічні моделі конфіденційні дані партнерів чи персональні дані.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Оригінальність: Експерти оцінюють унікальний досвід консорціуму, а не згенеровані загальні фрази.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Комбінований підхід: ШІ для мозкового штурму та редагування, людина — для стратегії.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1373806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8" name="Google Shape;138;p22">
            <a:extLst xmlns:a="http://schemas.openxmlformats.org/drawingml/2006/main">
              <a:ext uri="{FF2B5EF4-FFF2-40B4-BE49-F238E27FC236}">
                <a16:creationId xmlns:a16="http://schemas.microsoft.com/office/drawing/2014/main" id="{47F3725D-BF26-4920-929E-1B302C00EF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/>
          <a:p xmlns:a="http://schemas.openxmlformats.org/drawingml/2006/main">
            <a:pPr marL="0" lvl="0" indent="0" algn="ctr">
              <a:spcBef>
                <a:spcPts val="0"/>
              </a:spcBef>
              <a:spcAft>
                <a:spcPts val="0"/>
              </a:spcAft>
              <a:buClr>
                <a:srgbClr val="003366"/>
              </a:buClr>
              <a:buSzPts val="2800"/>
              <a:buFont typeface="Calibri"/>
              <a:buNone/>
            </a:pPr>
            <a:r>
              <a:rPr sz="2800" b="1">
                <a:solidFill>
                  <a:srgbClr val="003366"/>
                </a:solidFill>
              </a:rPr>
              <a:t>Висновки та корисні лінки ЄК</a:t>
            </a:r>
            <a:endParaRPr/>
          </a:p>
        </p:txBody>
      </p:sp>
      <p:sp>
        <p:nvSpPr>
          <p:cNvPr id="139" name="Google Shape;139;p22">
            <a:extLst xmlns:a="http://schemas.openxmlformats.org/drawingml/2006/main">
              <a:ext uri="{FF2B5EF4-FFF2-40B4-BE49-F238E27FC236}">
                <a16:creationId xmlns:a16="http://schemas.microsoft.com/office/drawing/2014/main" id="{0DA8ED61-DC8A-4A34-8B45-A316A3A8A88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/>
          <a:p xmlns:a="http://schemas.openxmlformats.org/drawingml/2006/main">
            <a:pPr marL="342900" lvl="0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European Education Area: Офіційні етичні настанови ЄК (education.ec.europa.eu).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EU AI Act &amp; Transparency: Інструкції з прозорості та обмежень використання ШІ (digital-strategy.ec.europa.eu).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Національний офіс Erasmus+ в Україні (erasmusplus.org.ua) — новини щодо цифрової трансформації.</a:t>
            </a:r>
            <a:endParaRPr/>
          </a:p>
          <a:p xmlns:a="http://schemas.openxmlformats.org/drawingml/2006/main">
            <a:pPr marL="342900" lvl="0" indent="-342900" algn="l">
              <a:spcBef>
                <a:spcPts val="1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sz="1600"/>
              <a:t>PROJECT LAB підтримує академічну доброчесність та етичне використання передових технологій.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287020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2026-10-13T14:30:16.0120000Z</dcterms:created>
  <dcterms:modified xsi:type="dcterms:W3CDTF">2026-10-13T14:30:16.0120000Z</dcterms:modified>
</coreProperties>
</file>